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9" r:id="rId4"/>
    <p:sldId id="328" r:id="rId5"/>
    <p:sldId id="330" r:id="rId6"/>
    <p:sldId id="331" r:id="rId7"/>
    <p:sldId id="280" r:id="rId8"/>
    <p:sldId id="329" r:id="rId9"/>
    <p:sldId id="259" r:id="rId10"/>
    <p:sldId id="260" r:id="rId11"/>
    <p:sldId id="262" r:id="rId12"/>
    <p:sldId id="263" r:id="rId13"/>
    <p:sldId id="264" r:id="rId14"/>
    <p:sldId id="265" r:id="rId15"/>
    <p:sldId id="276" r:id="rId16"/>
    <p:sldId id="277" r:id="rId17"/>
    <p:sldId id="278" r:id="rId18"/>
    <p:sldId id="266" r:id="rId19"/>
    <p:sldId id="281" r:id="rId20"/>
    <p:sldId id="289" r:id="rId21"/>
    <p:sldId id="267" r:id="rId22"/>
    <p:sldId id="268" r:id="rId23"/>
    <p:sldId id="332" r:id="rId24"/>
    <p:sldId id="333" r:id="rId25"/>
    <p:sldId id="334" r:id="rId26"/>
    <p:sldId id="269" r:id="rId27"/>
    <p:sldId id="270" r:id="rId28"/>
    <p:sldId id="271" r:id="rId29"/>
    <p:sldId id="272" r:id="rId30"/>
    <p:sldId id="274" r:id="rId31"/>
    <p:sldId id="275" r:id="rId32"/>
    <p:sldId id="273" r:id="rId33"/>
    <p:sldId id="290" r:id="rId34"/>
    <p:sldId id="282" r:id="rId35"/>
    <p:sldId id="283" r:id="rId36"/>
    <p:sldId id="284" r:id="rId37"/>
    <p:sldId id="286" r:id="rId38"/>
    <p:sldId id="285" r:id="rId39"/>
    <p:sldId id="287" r:id="rId40"/>
    <p:sldId id="288" r:id="rId41"/>
    <p:sldId id="326" r:id="rId42"/>
    <p:sldId id="291" r:id="rId43"/>
    <p:sldId id="292" r:id="rId44"/>
    <p:sldId id="293" r:id="rId45"/>
    <p:sldId id="294" r:id="rId46"/>
    <p:sldId id="327" r:id="rId47"/>
    <p:sldId id="295" r:id="rId48"/>
    <p:sldId id="296" r:id="rId49"/>
    <p:sldId id="298" r:id="rId50"/>
    <p:sldId id="297" r:id="rId51"/>
    <p:sldId id="300" r:id="rId52"/>
    <p:sldId id="301" r:id="rId53"/>
    <p:sldId id="299" r:id="rId54"/>
    <p:sldId id="302" r:id="rId55"/>
    <p:sldId id="303" r:id="rId56"/>
    <p:sldId id="351" r:id="rId57"/>
    <p:sldId id="347" r:id="rId58"/>
    <p:sldId id="348" r:id="rId59"/>
    <p:sldId id="350" r:id="rId60"/>
    <p:sldId id="325" r:id="rId6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4660"/>
  </p:normalViewPr>
  <p:slideViewPr>
    <p:cSldViewPr snapToGrid="0">
      <p:cViewPr varScale="1">
        <p:scale>
          <a:sx n="79" d="100"/>
          <a:sy n="79" d="100"/>
        </p:scale>
        <p:origin x="83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B94B2-4C49-05DC-D1A2-94BD8BBF89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F4AC30-CA27-F550-D9DC-37AB34E78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6C86C-34B0-8302-052E-BFF9D8B21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C72A0-F324-C777-05CE-981DF9469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BC685-AFC2-6007-F2F3-24FB02CF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235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B3DA4-CE3C-10A3-DB21-00F17351F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4ACEA-5D8B-9EFC-2897-F576832DC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B085A-8DC2-73EF-A62E-4CDE54EF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C447F-014E-1F19-16EF-9031234AC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28DC3-F04B-2FE3-092A-5E91B2338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5875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4075F6-4D27-F916-CCF0-A426808292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1665EB-CFAC-5862-49D7-FC48340E5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8684A-E31C-6ABE-559D-484EF09FB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C62C9-E5CB-F5FB-C1B1-351B1E1C4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EFA7A-1C7E-D9D7-2C52-4DC04AD07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6947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6B810-0990-9ED4-3A34-48B6A4F64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EDB4E-EDF8-6F34-7CEF-25D0EAA98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6AD9E-739D-CC18-B03E-52198FB0D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86855-F3B6-ECF4-C606-BD5D98E53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A4736-FED8-2ACF-E878-E98D6E5C2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5323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DC3F8-71C2-B9BD-0253-8850E4E28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3E200-1A68-A0A5-1632-0CDC099C7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E3551-3E00-D3CF-3C2A-FD3FAE2CA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12017-8140-62D3-145A-88EDC9087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BC70C-458F-7A4C-9733-1EF61056C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7703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47C49-C722-B705-B7AC-C961C0D36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C1BCD-902A-4FA8-99CB-684AB4C3F8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9C5D3D-434E-8901-3D2A-585B907BC4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780B7-6EFB-13D2-E547-B88D5296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4F9DF-28EC-B5C6-ED3B-ABF4A16F2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6E8BA9-A559-475F-F65A-711AC5716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918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4D5F6-9499-D75B-11F3-5DB61088B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47460F-8252-7B7B-1C93-241C07632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A8E7E-C56B-CD85-9D3C-68D1957DB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7C3473-F697-92E9-DAB6-A0B71480A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9B451D-BAA6-4E0D-1AB4-30CBF55555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4FF581-B1D8-64D0-2EDF-4E29298BE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1C09CF-0567-FE65-2177-4651E7956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157A68-CDDC-B57F-ECCA-FDF5330E3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4793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0157A-1F1F-4C0D-9424-196EBCD9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0DCDDC-59AC-B4DA-62A1-C4B343054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ECEBDF-7AC1-D91E-4310-3E707EAD5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C85BC0-FE7C-1355-A453-4EF6DB0D3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578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4D8A16-B3D3-0252-021D-5ACCBCD86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8306CF-E52C-A6B6-BFC3-B38B26570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31E849-09A8-BC43-4C6C-12801F5AB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1868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E0AE7-91F1-913E-5A9E-8C756EAC8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B7732-8C18-BAC7-8D56-21ECB9669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B7F934-182C-971D-2DFE-9A564BBFA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669B7-8CF9-79FA-D44A-697011E1A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DF27E4-4DEC-6245-E7B6-44B339C19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51563-E8F3-5A63-4C5A-8CBA7B0DE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849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EA738-7590-1737-EF5F-FEE0BCE10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6180D9-B564-2388-2337-C0F134EAE0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4BEE6-2CBB-B04E-F239-BD8266A82B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C320F-66CA-3DF0-B41B-93A5A1E9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D865D-5FAF-2577-84B8-0E7823E7E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EBAE18-1988-91FF-F1FD-9F1AB1DF3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497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CEA042-6547-334E-8AF7-63BEA297B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1D478C-0D08-CD8C-EDB7-32EC44163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E924E-DDCA-B7C0-DC4E-0CAC9698B7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8B547-B5F7-4239-8B35-21D891B7C23A}" type="datetimeFigureOut">
              <a:rPr lang="fr-FR" smtClean="0"/>
              <a:t>15/12/2024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8FE36-4851-C91C-A11C-A1E948CB04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64CE2-EF19-7CB6-372E-8ABE5BA26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10922-3843-417F-9766-3ECB48A2D4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3939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github.com/GoogleCloudPlatform/spark-on-k8s-operator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211F3-EB0A-56F8-9717-3FEAB4EFE1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333" y="1122363"/>
            <a:ext cx="11959772" cy="3178704"/>
          </a:xfrm>
        </p:spPr>
        <p:txBody>
          <a:bodyPr/>
          <a:lstStyle/>
          <a:p>
            <a:r>
              <a:rPr lang="fr-FR" dirty="0" err="1"/>
              <a:t>BigData</a:t>
            </a:r>
            <a:r>
              <a:rPr lang="fr-FR" dirty="0"/>
              <a:t> Spark Hands-On  3 [part 1]</a:t>
            </a:r>
            <a:br>
              <a:rPr lang="fr-FR" dirty="0"/>
            </a:br>
            <a:br>
              <a:rPr lang="fr-FR" dirty="0"/>
            </a:br>
            <a:r>
              <a:rPr lang="fr-FR" dirty="0"/>
              <a:t>Spark on k8s</a:t>
            </a:r>
            <a:br>
              <a:rPr lang="fr-FR" dirty="0"/>
            </a:br>
            <a:r>
              <a:rPr lang="fr-FR" dirty="0" err="1"/>
              <a:t>Podman</a:t>
            </a:r>
            <a:r>
              <a:rPr lang="fr-FR" dirty="0"/>
              <a:t> Install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3B819-B6A1-0908-1147-6F369CF8E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5269" y="4907756"/>
            <a:ext cx="9144000" cy="1655762"/>
          </a:xfrm>
        </p:spPr>
        <p:txBody>
          <a:bodyPr/>
          <a:lstStyle/>
          <a:p>
            <a:r>
              <a:rPr lang="fr-FR" dirty="0"/>
              <a:t>arnaud.nauwynck@gmail.com</a:t>
            </a:r>
          </a:p>
          <a:p>
            <a:endParaRPr lang="fr-FR" dirty="0"/>
          </a:p>
          <a:p>
            <a:r>
              <a:rPr lang="fr-FR" dirty="0" err="1"/>
              <a:t>Esilv</a:t>
            </a:r>
            <a:r>
              <a:rPr lang="fr-FR" dirty="0"/>
              <a:t> 2024</a:t>
            </a:r>
          </a:p>
        </p:txBody>
      </p:sp>
    </p:spTree>
    <p:extLst>
      <p:ext uri="{BB962C8B-B14F-4D97-AF65-F5344CB8AC3E}">
        <p14:creationId xmlns:p14="http://schemas.microsoft.com/office/powerpoint/2010/main" val="2842760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82318-95EC-2D99-8A4E-5DD6701F0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8E59E-11B5-1B60-7EEF-290E31B6C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Launch &amp; Explore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649210-AAF9-E891-080E-4034F25F5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285" y="1278445"/>
            <a:ext cx="7428333" cy="50256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BF488C-FDE3-517C-BA5E-D27BC95E2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06" y="2821646"/>
            <a:ext cx="2021074" cy="132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443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F9851-1C12-9482-EB33-2271F60A9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C3735-ED18-B753-6027-CC6CE5B3F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02504"/>
          </a:xfrm>
        </p:spPr>
        <p:txBody>
          <a:bodyPr/>
          <a:lstStyle/>
          <a:p>
            <a:pPr algn="ctr"/>
            <a:r>
              <a:rPr lang="fr-FR" dirty="0" err="1"/>
              <a:t>Create</a:t>
            </a:r>
            <a:r>
              <a:rPr lang="fr-FR" dirty="0"/>
              <a:t> a k8s cluster: "Kind"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kind</a:t>
            </a:r>
            <a:r>
              <a:rPr lang="fr-FR" dirty="0"/>
              <a:t> = "</a:t>
            </a:r>
            <a:r>
              <a:rPr lang="fr-FR" dirty="0" err="1"/>
              <a:t>K"ubernetes</a:t>
            </a:r>
            <a:r>
              <a:rPr lang="fr-FR" dirty="0"/>
              <a:t> "in" "</a:t>
            </a:r>
            <a:r>
              <a:rPr lang="fr-FR" dirty="0" err="1"/>
              <a:t>D"ocker</a:t>
            </a:r>
            <a:r>
              <a:rPr lang="fr-FR" dirty="0"/>
              <a:t> 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CAC3A9-6DA0-326F-BD6E-46B8B5185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587" y="1248157"/>
            <a:ext cx="8304017" cy="54699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633724-A683-EC00-7597-1E1682A2903C}"/>
              </a:ext>
            </a:extLst>
          </p:cNvPr>
          <p:cNvSpPr/>
          <p:nvPr/>
        </p:nvSpPr>
        <p:spPr>
          <a:xfrm>
            <a:off x="2173659" y="6395575"/>
            <a:ext cx="522515" cy="3709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7B7AB-AF59-4022-7908-079D2217BEB8}"/>
              </a:ext>
            </a:extLst>
          </p:cNvPr>
          <p:cNvSpPr/>
          <p:nvPr/>
        </p:nvSpPr>
        <p:spPr>
          <a:xfrm>
            <a:off x="4311613" y="5209468"/>
            <a:ext cx="976232" cy="34486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2957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2E436-B199-407A-2AE1-3993B326C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BE207-2E9C-AD0A-2A01-D7DCE8973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 err="1"/>
              <a:t>Create</a:t>
            </a:r>
            <a:r>
              <a:rPr lang="fr-FR" dirty="0"/>
              <a:t> Kind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6B898D-D07B-D5F5-C9B7-223F917B0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627" y="917874"/>
            <a:ext cx="8777641" cy="579382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4B9D3DD-0648-1F5F-8465-FA471B5F4960}"/>
              </a:ext>
            </a:extLst>
          </p:cNvPr>
          <p:cNvSpPr/>
          <p:nvPr/>
        </p:nvSpPr>
        <p:spPr>
          <a:xfrm>
            <a:off x="8266176" y="6024590"/>
            <a:ext cx="674044" cy="3709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6817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AC2FC-8286-0188-56AC-9D27845E3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381A8-A023-BC4C-1C40-05EF92F9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 err="1"/>
              <a:t>Wait</a:t>
            </a:r>
            <a:r>
              <a:rPr lang="fr-FR" dirty="0"/>
              <a:t> 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66AC22-DC4F-C836-812C-38CC5146D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850" y="867374"/>
            <a:ext cx="6629975" cy="37912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FB3081-C0DE-F07A-1A1C-799BCF80C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3563" y="3195004"/>
            <a:ext cx="5620237" cy="269390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49C9B8E-92D5-BAB5-3040-3B7DB4100418}"/>
              </a:ext>
            </a:extLst>
          </p:cNvPr>
          <p:cNvSpPr/>
          <p:nvPr/>
        </p:nvSpPr>
        <p:spPr>
          <a:xfrm>
            <a:off x="6024590" y="1845696"/>
            <a:ext cx="674044" cy="3709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E36CE8-E402-0F62-5B59-7145D97BBB15}"/>
              </a:ext>
            </a:extLst>
          </p:cNvPr>
          <p:cNvSpPr/>
          <p:nvPr/>
        </p:nvSpPr>
        <p:spPr>
          <a:xfrm>
            <a:off x="9358231" y="5345321"/>
            <a:ext cx="1400338" cy="3709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6282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1521D9-1092-433C-444E-4F87CDFF6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4BDBB-787A-3A26-CA3C-E6A848EC9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Kind </a:t>
            </a:r>
            <a:r>
              <a:rPr lang="fr-FR" dirty="0" err="1"/>
              <a:t>is</a:t>
            </a:r>
            <a:r>
              <a:rPr lang="fr-FR" dirty="0"/>
              <a:t> RUNNING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349C49-EB87-BE86-AA5B-25662A98A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192" y="696696"/>
            <a:ext cx="10333615" cy="61613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1CC0541-CB11-5AB3-956D-2FE3483BA8B5}"/>
              </a:ext>
            </a:extLst>
          </p:cNvPr>
          <p:cNvSpPr/>
          <p:nvPr/>
        </p:nvSpPr>
        <p:spPr>
          <a:xfrm>
            <a:off x="3051484" y="5074834"/>
            <a:ext cx="3997234" cy="144614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9359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316A2-1358-DAE1-5C05-A3715ABF3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79506-83C7-1977-3991-70273E0E6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Kind - </a:t>
            </a:r>
            <a:r>
              <a:rPr lang="fr-FR" dirty="0" err="1"/>
              <a:t>Nodes</a:t>
            </a:r>
            <a:r>
              <a:rPr lang="fr-FR" dirty="0"/>
              <a:t> (</a:t>
            </a:r>
            <a:r>
              <a:rPr lang="fr-FR" dirty="0" err="1"/>
              <a:t>only</a:t>
            </a:r>
            <a:r>
              <a:rPr lang="fr-FR" dirty="0"/>
              <a:t> 1 : </a:t>
            </a:r>
            <a:r>
              <a:rPr lang="fr-FR" dirty="0" err="1"/>
              <a:t>ControlPlane</a:t>
            </a:r>
            <a:r>
              <a:rPr lang="fr-FR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7BC6B4-4DF7-6F23-79CA-F15304A8E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650" y="1986268"/>
            <a:ext cx="10383150" cy="362743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CEEB689-3A01-74E8-DDA3-EE738750095E}"/>
              </a:ext>
            </a:extLst>
          </p:cNvPr>
          <p:cNvSpPr/>
          <p:nvPr/>
        </p:nvSpPr>
        <p:spPr>
          <a:xfrm>
            <a:off x="1327188" y="3030583"/>
            <a:ext cx="653142" cy="35531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866FAE-91E6-AE47-FA72-3406064CD945}"/>
              </a:ext>
            </a:extLst>
          </p:cNvPr>
          <p:cNvSpPr/>
          <p:nvPr/>
        </p:nvSpPr>
        <p:spPr>
          <a:xfrm>
            <a:off x="910046" y="3905273"/>
            <a:ext cx="521643" cy="415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9966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E89C6-53B8-E246-FDAB-8AD8EA993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206EA-908A-DD95-A423-8D508D384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Open Terminal, check </a:t>
            </a:r>
            <a:r>
              <a:rPr lang="fr-FR" dirty="0" err="1"/>
              <a:t>Kubectl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9D94FE-662D-C2BA-67A7-3A69FC8FC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092" y="1539903"/>
            <a:ext cx="8016461" cy="50804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FF362AB-32F4-E4FC-746E-D31556BE6872}"/>
              </a:ext>
            </a:extLst>
          </p:cNvPr>
          <p:cNvSpPr/>
          <p:nvPr/>
        </p:nvSpPr>
        <p:spPr>
          <a:xfrm>
            <a:off x="4011221" y="2635622"/>
            <a:ext cx="1512831" cy="2554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D3E9F9-2C55-444F-508C-84144FD12EAE}"/>
              </a:ext>
            </a:extLst>
          </p:cNvPr>
          <p:cNvSpPr/>
          <p:nvPr/>
        </p:nvSpPr>
        <p:spPr>
          <a:xfrm>
            <a:off x="4011220" y="3308150"/>
            <a:ext cx="888887" cy="24466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558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4D8C4-EB18-F9D7-616E-CD1FC6774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4788-F9C8-6B41-2797-57F0F775B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90917"/>
          </a:xfrm>
        </p:spPr>
        <p:txBody>
          <a:bodyPr/>
          <a:lstStyle/>
          <a:p>
            <a:pPr algn="ctr"/>
            <a:r>
              <a:rPr lang="fr-FR" dirty="0" err="1"/>
              <a:t>kubectl</a:t>
            </a:r>
            <a:r>
              <a:rPr lang="fr-FR" dirty="0"/>
              <a:t> config </a:t>
            </a:r>
            <a:r>
              <a:rPr lang="fr-FR" dirty="0" err="1"/>
              <a:t>get-contexts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cf</a:t>
            </a:r>
            <a:r>
              <a:rPr lang="fr-FR" dirty="0"/>
              <a:t> standard </a:t>
            </a:r>
            <a:r>
              <a:rPr lang="fr-FR" dirty="0" err="1"/>
              <a:t>aliases</a:t>
            </a:r>
            <a:r>
              <a:rPr lang="fr-FR" dirty="0"/>
              <a:t> </a:t>
            </a:r>
            <a:r>
              <a:rPr lang="fr-FR" dirty="0" err="1"/>
              <a:t>next</a:t>
            </a:r>
            <a:r>
              <a:rPr lang="fr-FR" dirty="0"/>
              <a:t>: "</a:t>
            </a:r>
            <a:r>
              <a:rPr lang="fr-FR" dirty="0" err="1"/>
              <a:t>kcgc</a:t>
            </a:r>
            <a:r>
              <a:rPr lang="fr-FR" dirty="0"/>
              <a:t>")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F5324-B960-CDE8-6259-3B4CDD1BC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916" y="2276686"/>
            <a:ext cx="8916311" cy="18735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FA4543C-B5D5-0038-7A1A-8B08CFB2B798}"/>
              </a:ext>
            </a:extLst>
          </p:cNvPr>
          <p:cNvSpPr/>
          <p:nvPr/>
        </p:nvSpPr>
        <p:spPr>
          <a:xfrm>
            <a:off x="2006457" y="3490395"/>
            <a:ext cx="402334" cy="28738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0EE856-2B16-D8A9-E67F-FAA3DE627C60}"/>
              </a:ext>
            </a:extLst>
          </p:cNvPr>
          <p:cNvSpPr/>
          <p:nvPr/>
        </p:nvSpPr>
        <p:spPr>
          <a:xfrm>
            <a:off x="3031455" y="3490395"/>
            <a:ext cx="2073510" cy="28738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B0854B-66B7-4169-D59D-7571380F4346}"/>
              </a:ext>
            </a:extLst>
          </p:cNvPr>
          <p:cNvSpPr/>
          <p:nvPr/>
        </p:nvSpPr>
        <p:spPr>
          <a:xfrm>
            <a:off x="2222839" y="3076687"/>
            <a:ext cx="3075302" cy="22954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7561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315B0-907A-09CC-4836-1294FC9C6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39F47-DB68-001A-94F9-748A6D00A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2225910"/>
          </a:xfrm>
        </p:spPr>
        <p:txBody>
          <a:bodyPr/>
          <a:lstStyle/>
          <a:p>
            <a:pPr algn="ctr"/>
            <a:r>
              <a:rPr lang="fr-FR" dirty="0" err="1"/>
              <a:t>kubectl</a:t>
            </a:r>
            <a:r>
              <a:rPr lang="fr-FR" dirty="0"/>
              <a:t> </a:t>
            </a:r>
            <a:r>
              <a:rPr lang="fr-FR" dirty="0" err="1"/>
              <a:t>get</a:t>
            </a:r>
            <a:r>
              <a:rPr lang="fr-FR" dirty="0"/>
              <a:t> ns</a:t>
            </a:r>
            <a:br>
              <a:rPr lang="fr-FR" dirty="0"/>
            </a:br>
            <a:br>
              <a:rPr lang="fr-FR" dirty="0"/>
            </a:br>
            <a:r>
              <a:rPr lang="fr-FR" dirty="0"/>
              <a:t>(or  k </a:t>
            </a:r>
            <a:r>
              <a:rPr lang="fr-FR" dirty="0" err="1"/>
              <a:t>get</a:t>
            </a:r>
            <a:r>
              <a:rPr lang="fr-FR" dirty="0"/>
              <a:t> ns   ... </a:t>
            </a:r>
            <a:r>
              <a:rPr lang="fr-FR" dirty="0" err="1"/>
              <a:t>see</a:t>
            </a:r>
            <a:r>
              <a:rPr lang="fr-FR" dirty="0"/>
              <a:t> </a:t>
            </a:r>
            <a:r>
              <a:rPr lang="fr-FR" dirty="0" err="1"/>
              <a:t>next</a:t>
            </a:r>
            <a:r>
              <a:rPr lang="fr-FR" dirty="0"/>
              <a:t> for </a:t>
            </a:r>
            <a:r>
              <a:rPr lang="fr-FR" dirty="0" err="1"/>
              <a:t>aliases</a:t>
            </a:r>
            <a:r>
              <a:rPr lang="fr-FR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5CF997-7465-9EBA-FF92-B3B99549C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992" y="2960353"/>
            <a:ext cx="3676969" cy="162701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6C0D72C-FDC5-1416-7B62-B77B38C77184}"/>
              </a:ext>
            </a:extLst>
          </p:cNvPr>
          <p:cNvSpPr/>
          <p:nvPr/>
        </p:nvSpPr>
        <p:spPr>
          <a:xfrm>
            <a:off x="4499720" y="2907270"/>
            <a:ext cx="861277" cy="306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1765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FE8F58-7855-2EE8-925E-FB8D49804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A907-E6E1-1B9A-AFC7-0BCFF46F4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90227"/>
            <a:ext cx="10515600" cy="867373"/>
          </a:xfrm>
        </p:spPr>
        <p:txBody>
          <a:bodyPr/>
          <a:lstStyle/>
          <a:p>
            <a:pPr algn="ctr"/>
            <a:r>
              <a:rPr lang="fr-FR" dirty="0" err="1"/>
              <a:t>Optional</a:t>
            </a:r>
            <a:r>
              <a:rPr lang="fr-FR" dirty="0"/>
              <a:t>: </a:t>
            </a:r>
            <a:r>
              <a:rPr lang="fr-FR" dirty="0" err="1"/>
              <a:t>install</a:t>
            </a:r>
            <a:r>
              <a:rPr lang="fr-FR" dirty="0"/>
              <a:t> K8s helper </a:t>
            </a:r>
            <a:r>
              <a:rPr lang="fr-FR" dirty="0" err="1"/>
              <a:t>tools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8446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BF42-710F-1387-A837-6B94A9F39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 err="1"/>
              <a:t>Outline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D8ACA-CA6F-FC16-DD58-0FDD262B686E}"/>
              </a:ext>
            </a:extLst>
          </p:cNvPr>
          <p:cNvSpPr txBox="1"/>
          <p:nvPr/>
        </p:nvSpPr>
        <p:spPr>
          <a:xfrm>
            <a:off x="2565545" y="1457815"/>
            <a:ext cx="8001934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Install </a:t>
            </a:r>
            <a:r>
              <a:rPr lang="fr-FR" sz="2000" dirty="0" err="1"/>
              <a:t>podman</a:t>
            </a:r>
            <a:r>
              <a:rPr lang="fr-FR" sz="2000" dirty="0"/>
              <a:t>  (~Docker)  on local Windows/Mac/Linux</a:t>
            </a:r>
          </a:p>
          <a:p>
            <a:endParaRPr lang="fr-FR" sz="2000" dirty="0"/>
          </a:p>
          <a:p>
            <a:r>
              <a:rPr lang="fr-FR" sz="2000" dirty="0"/>
              <a:t>Install </a:t>
            </a:r>
            <a:r>
              <a:rPr lang="fr-FR" sz="2000" dirty="0" err="1"/>
              <a:t>Kubernetes</a:t>
            </a:r>
            <a:r>
              <a:rPr lang="fr-FR" sz="2000" dirty="0"/>
              <a:t> Cluster "Kind"   (=K8s in Docker)</a:t>
            </a:r>
          </a:p>
          <a:p>
            <a:endParaRPr lang="fr-FR" sz="2000" dirty="0"/>
          </a:p>
          <a:p>
            <a:r>
              <a:rPr lang="fr-FR" sz="2000" dirty="0"/>
              <a:t>Install </a:t>
            </a:r>
            <a:r>
              <a:rPr lang="fr-FR" sz="2000" dirty="0" err="1"/>
              <a:t>Kubernetes</a:t>
            </a:r>
            <a:r>
              <a:rPr lang="fr-FR" sz="2000" dirty="0"/>
              <a:t> Tools:  k9s,  </a:t>
            </a:r>
            <a:r>
              <a:rPr lang="fr-FR" sz="2000" dirty="0" err="1"/>
              <a:t>helm</a:t>
            </a:r>
            <a:r>
              <a:rPr lang="fr-FR" sz="2000" dirty="0"/>
              <a:t>,  </a:t>
            </a:r>
            <a:r>
              <a:rPr lang="fr-FR" sz="2000" dirty="0" err="1"/>
              <a:t>aliases</a:t>
            </a:r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Install </a:t>
            </a:r>
            <a:r>
              <a:rPr lang="fr-FR" sz="2000" dirty="0" err="1"/>
              <a:t>spark-operator</a:t>
            </a:r>
            <a:r>
              <a:rPr lang="fr-FR" sz="2000" dirty="0"/>
              <a:t> for K8s </a:t>
            </a:r>
            <a:r>
              <a:rPr lang="fr-FR" sz="2000" dirty="0" err="1"/>
              <a:t>using</a:t>
            </a:r>
            <a:r>
              <a:rPr lang="fr-FR" sz="2000" dirty="0"/>
              <a:t> </a:t>
            </a:r>
            <a:r>
              <a:rPr lang="fr-FR" sz="2000" dirty="0" err="1"/>
              <a:t>Helm</a:t>
            </a:r>
            <a:r>
              <a:rPr lang="fr-FR" sz="2000" dirty="0"/>
              <a:t> + check/fixes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(</a:t>
            </a:r>
            <a:r>
              <a:rPr lang="fr-FR" sz="2000" dirty="0" err="1"/>
              <a:t>Optional</a:t>
            </a:r>
            <a:r>
              <a:rPr lang="fr-FR" sz="2000" dirty="0"/>
              <a:t>) Launch </a:t>
            </a:r>
            <a:r>
              <a:rPr lang="fr-FR" sz="2000" dirty="0" err="1"/>
              <a:t>spark-shell</a:t>
            </a:r>
            <a:r>
              <a:rPr lang="fr-FR" sz="2000" dirty="0"/>
              <a:t> on Docker, in mode "--master local[*]"</a:t>
            </a:r>
          </a:p>
          <a:p>
            <a:r>
              <a:rPr lang="fr-FR" sz="2000" dirty="0"/>
              <a:t>(</a:t>
            </a:r>
            <a:r>
              <a:rPr lang="fr-FR" sz="2000" dirty="0" err="1"/>
              <a:t>Optional</a:t>
            </a:r>
            <a:r>
              <a:rPr lang="fr-FR" sz="2000" dirty="0"/>
              <a:t>)  Launch </a:t>
            </a:r>
            <a:r>
              <a:rPr lang="fr-FR" sz="2000" dirty="0" err="1"/>
              <a:t>spark</a:t>
            </a:r>
            <a:r>
              <a:rPr lang="fr-FR" sz="2000" dirty="0"/>
              <a:t> </a:t>
            </a:r>
            <a:r>
              <a:rPr lang="fr-FR" sz="2000" dirty="0" err="1"/>
              <a:t>with</a:t>
            </a:r>
            <a:r>
              <a:rPr lang="fr-FR" sz="2000" dirty="0"/>
              <a:t>  "</a:t>
            </a:r>
            <a:r>
              <a:rPr lang="fr-FR" sz="2000" dirty="0" err="1"/>
              <a:t>spark-submit</a:t>
            </a:r>
            <a:r>
              <a:rPr lang="fr-FR" sz="2000" dirty="0"/>
              <a:t> --master k8s://localhost:port"</a:t>
            </a:r>
          </a:p>
          <a:p>
            <a:endParaRPr lang="fr-FR" sz="2000" dirty="0"/>
          </a:p>
          <a:p>
            <a:r>
              <a:rPr lang="fr-FR" sz="2000" dirty="0"/>
              <a:t>Launch </a:t>
            </a:r>
            <a:r>
              <a:rPr lang="fr-FR" sz="2000" dirty="0" err="1"/>
              <a:t>spark</a:t>
            </a:r>
            <a:r>
              <a:rPr lang="fr-FR" sz="2000" dirty="0"/>
              <a:t> </a:t>
            </a:r>
            <a:r>
              <a:rPr lang="fr-FR" sz="2000" dirty="0" err="1"/>
              <a:t>with</a:t>
            </a:r>
            <a:r>
              <a:rPr lang="fr-FR" sz="2000" dirty="0"/>
              <a:t>  "</a:t>
            </a:r>
            <a:r>
              <a:rPr lang="fr-FR" sz="2000" dirty="0" err="1"/>
              <a:t>kubectl</a:t>
            </a:r>
            <a:r>
              <a:rPr lang="fr-FR" sz="2000" dirty="0"/>
              <a:t> </a:t>
            </a:r>
            <a:r>
              <a:rPr lang="fr-FR" sz="2000" dirty="0" err="1"/>
              <a:t>apply</a:t>
            </a:r>
            <a:r>
              <a:rPr lang="fr-FR" sz="2000" dirty="0"/>
              <a:t> -f </a:t>
            </a:r>
            <a:r>
              <a:rPr lang="fr-FR" sz="2000" dirty="0" err="1"/>
              <a:t>file.yaml</a:t>
            </a:r>
            <a:r>
              <a:rPr lang="fr-FR" sz="2000" dirty="0"/>
              <a:t>"</a:t>
            </a:r>
          </a:p>
          <a:p>
            <a:endParaRPr lang="fr-FR" sz="2000" dirty="0"/>
          </a:p>
          <a:p>
            <a:r>
              <a:rPr lang="fr-FR" sz="2000" dirty="0"/>
              <a:t>(</a:t>
            </a:r>
            <a:r>
              <a:rPr lang="fr-FR" sz="2000" dirty="0" err="1"/>
              <a:t>Optional</a:t>
            </a:r>
            <a:r>
              <a:rPr lang="fr-FR" sz="2000" dirty="0"/>
              <a:t>... and backup if local </a:t>
            </a:r>
            <a:r>
              <a:rPr lang="fr-FR" sz="2000" dirty="0" err="1"/>
              <a:t>install</a:t>
            </a:r>
            <a:r>
              <a:rPr lang="fr-FR" sz="2000" dirty="0"/>
              <a:t> fails) </a:t>
            </a:r>
            <a:r>
              <a:rPr lang="fr-FR" sz="2000" dirty="0" err="1"/>
              <a:t>Using</a:t>
            </a:r>
            <a:r>
              <a:rPr lang="fr-FR" sz="2000" dirty="0"/>
              <a:t> Azure </a:t>
            </a:r>
            <a:r>
              <a:rPr lang="fr-FR" sz="2000" dirty="0" err="1"/>
              <a:t>Kubernetes</a:t>
            </a:r>
            <a:endParaRPr lang="fr-FR" sz="2000" dirty="0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D46C27A8-F730-8727-E5F1-B07DE5725934}"/>
              </a:ext>
            </a:extLst>
          </p:cNvPr>
          <p:cNvSpPr/>
          <p:nvPr/>
        </p:nvSpPr>
        <p:spPr>
          <a:xfrm>
            <a:off x="2135393" y="4195482"/>
            <a:ext cx="301214" cy="1928308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2EF17-B14A-DBE7-2F16-F06626324C70}"/>
              </a:ext>
            </a:extLst>
          </p:cNvPr>
          <p:cNvSpPr txBox="1"/>
          <p:nvPr/>
        </p:nvSpPr>
        <p:spPr>
          <a:xfrm>
            <a:off x="989704" y="4974970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 2/2</a:t>
            </a:r>
          </a:p>
        </p:txBody>
      </p:sp>
    </p:spTree>
    <p:extLst>
      <p:ext uri="{BB962C8B-B14F-4D97-AF65-F5344CB8AC3E}">
        <p14:creationId xmlns:p14="http://schemas.microsoft.com/office/powerpoint/2010/main" val="1980773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651BE-BE10-E969-BE7B-AD67BEA21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0"/>
            <a:ext cx="10622280" cy="2436607"/>
          </a:xfrm>
        </p:spPr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Optional</a:t>
            </a:r>
            <a:r>
              <a:rPr lang="fr-FR" dirty="0"/>
              <a:t>)  Install </a:t>
            </a:r>
            <a:r>
              <a:rPr lang="fr-FR" dirty="0" err="1"/>
              <a:t>Cmder</a:t>
            </a:r>
            <a:r>
              <a:rPr lang="fr-FR" dirty="0"/>
              <a:t>  https://cmder.app/    </a:t>
            </a:r>
            <a:br>
              <a:rPr lang="fr-FR" dirty="0"/>
            </a:br>
            <a:r>
              <a:rPr lang="fr-FR" dirty="0"/>
              <a:t>for "Bash"  (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cygwin</a:t>
            </a:r>
            <a:r>
              <a:rPr lang="fr-FR" dirty="0"/>
              <a:t>) </a:t>
            </a:r>
            <a:br>
              <a:rPr lang="fr-FR" dirty="0"/>
            </a:br>
            <a:r>
              <a:rPr lang="fr-FR" dirty="0"/>
              <a:t>and do not use "cmd DOS" </a:t>
            </a:r>
            <a:r>
              <a:rPr lang="fr-FR" dirty="0" err="1"/>
              <a:t>nor</a:t>
            </a:r>
            <a:r>
              <a:rPr lang="fr-FR" dirty="0"/>
              <a:t> "PowerShell" 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CA947C-C0E3-36BE-3A49-CF0EDE543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047" y="2183268"/>
            <a:ext cx="7482882" cy="447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33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A4702-358E-E311-FFB5-BD904EDD6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AD7D1-652C-7331-35DC-E7F1A7CFA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2" y="1"/>
            <a:ext cx="12033504" cy="2110957"/>
          </a:xfrm>
        </p:spPr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Optional</a:t>
            </a:r>
            <a:r>
              <a:rPr lang="fr-FR" dirty="0"/>
              <a:t>) </a:t>
            </a:r>
            <a:r>
              <a:rPr lang="fr-FR" dirty="0" err="1"/>
              <a:t>usefull</a:t>
            </a:r>
            <a:r>
              <a:rPr lang="fr-FR" dirty="0"/>
              <a:t> on Bash </a:t>
            </a:r>
            <a:r>
              <a:rPr lang="fr-FR" dirty="0" err="1"/>
              <a:t>shell</a:t>
            </a:r>
            <a:r>
              <a:rPr lang="fr-FR" dirty="0"/>
              <a:t> : </a:t>
            </a:r>
            <a:r>
              <a:rPr lang="fr-FR" dirty="0" err="1"/>
              <a:t>aliases</a:t>
            </a:r>
            <a:br>
              <a:rPr lang="fr-FR" dirty="0"/>
            </a:br>
            <a:r>
              <a:rPr lang="fr-FR" dirty="0"/>
              <a:t>alias k=</a:t>
            </a:r>
            <a:r>
              <a:rPr lang="fr-FR" dirty="0" err="1"/>
              <a:t>kubectl</a:t>
            </a:r>
            <a:br>
              <a:rPr lang="fr-FR" dirty="0"/>
            </a:br>
            <a:r>
              <a:rPr lang="fr-FR" dirty="0"/>
              <a:t>alias kg=</a:t>
            </a:r>
            <a:r>
              <a:rPr lang="fr-FR" dirty="0" err="1"/>
              <a:t>kubectl</a:t>
            </a:r>
            <a:r>
              <a:rPr lang="fr-FR" dirty="0"/>
              <a:t> </a:t>
            </a:r>
            <a:r>
              <a:rPr lang="fr-FR" dirty="0" err="1"/>
              <a:t>get</a:t>
            </a:r>
            <a:r>
              <a:rPr lang="fr-FR" dirty="0"/>
              <a:t>;  alias kgp=</a:t>
            </a:r>
            <a:r>
              <a:rPr lang="fr-FR" dirty="0" err="1"/>
              <a:t>kubectl</a:t>
            </a:r>
            <a:r>
              <a:rPr lang="fr-FR" dirty="0"/>
              <a:t>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pod</a:t>
            </a:r>
            <a:r>
              <a:rPr lang="fr-FR" dirty="0"/>
              <a:t>; ....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65347B-03ED-8CB3-B487-D6351539F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873" y="2772772"/>
            <a:ext cx="6306096" cy="336071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A12B62-B0A2-3CB2-C72F-B4B7A869376B}"/>
              </a:ext>
            </a:extLst>
          </p:cNvPr>
          <p:cNvSpPr/>
          <p:nvPr/>
        </p:nvSpPr>
        <p:spPr>
          <a:xfrm>
            <a:off x="5178988" y="5148857"/>
            <a:ext cx="1927206" cy="3270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3571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F335C-137B-CF96-A795-ADE7B40B4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D8B92-ABC1-D874-1555-72FAFC44F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557092"/>
          </a:xfrm>
        </p:spPr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Optional</a:t>
            </a:r>
            <a:r>
              <a:rPr lang="fr-FR" dirty="0"/>
              <a:t>) </a:t>
            </a:r>
            <a:r>
              <a:rPr lang="fr-FR" dirty="0" err="1"/>
              <a:t>usefull</a:t>
            </a:r>
            <a:r>
              <a:rPr lang="fr-FR" dirty="0"/>
              <a:t> on Bash </a:t>
            </a:r>
            <a:r>
              <a:rPr lang="fr-FR" dirty="0" err="1"/>
              <a:t>shell</a:t>
            </a:r>
            <a:br>
              <a:rPr lang="fr-FR" dirty="0"/>
            </a:br>
            <a:r>
              <a:rPr lang="fr-FR" dirty="0" err="1"/>
              <a:t>loading</a:t>
            </a:r>
            <a:r>
              <a:rPr lang="fr-FR" dirty="0"/>
              <a:t>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aliases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"</a:t>
            </a:r>
            <a:r>
              <a:rPr lang="fr-FR" dirty="0" err="1"/>
              <a:t>sourced</a:t>
            </a:r>
            <a:r>
              <a:rPr lang="fr-FR" dirty="0"/>
              <a:t>"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657A1B-B305-3FE7-5D38-CF71E44D6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4917" y="2349726"/>
            <a:ext cx="8363830" cy="43272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EF927A-6D35-9D60-2A8E-5DF09BF4B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50" y="1320937"/>
            <a:ext cx="4743861" cy="10287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FF6BC5-76E8-79A0-05FC-309666466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3" y="3763209"/>
            <a:ext cx="3600762" cy="8573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1A89773-8E39-C7D9-1F00-9DA67EF14435}"/>
              </a:ext>
            </a:extLst>
          </p:cNvPr>
          <p:cNvSpPr/>
          <p:nvPr/>
        </p:nvSpPr>
        <p:spPr>
          <a:xfrm>
            <a:off x="732391" y="4186265"/>
            <a:ext cx="2931623" cy="3270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07144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2DE16-A015-4558-895D-A22A1B54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(</a:t>
            </a:r>
            <a:r>
              <a:rPr lang="fr-FR" dirty="0" err="1"/>
              <a:t>Optional</a:t>
            </a:r>
            <a:r>
              <a:rPr lang="fr-FR" dirty="0"/>
              <a:t>) </a:t>
            </a:r>
            <a:r>
              <a:rPr lang="fr-FR" dirty="0" err="1"/>
              <a:t>Usefull</a:t>
            </a:r>
            <a:r>
              <a:rPr lang="fr-FR" dirty="0"/>
              <a:t> Bash </a:t>
            </a:r>
            <a:r>
              <a:rPr lang="fr-FR" dirty="0" err="1"/>
              <a:t>Completions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333066-6218-31A8-12FB-294575684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425" y="1048239"/>
            <a:ext cx="7637775" cy="401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441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E81DC-C1A0-5971-23F5-695F74E89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Kubectl</a:t>
            </a:r>
            <a:r>
              <a:rPr lang="fr-FR" dirty="0"/>
              <a:t> Bash </a:t>
            </a:r>
            <a:r>
              <a:rPr lang="fr-FR" dirty="0" err="1"/>
              <a:t>Completions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15DF16-30A9-3D84-1D5C-862F43FDA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913" y="3429000"/>
            <a:ext cx="5573866" cy="16993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8E90C4-A101-63D8-F831-03787B3CC031}"/>
              </a:ext>
            </a:extLst>
          </p:cNvPr>
          <p:cNvSpPr txBox="1"/>
          <p:nvPr/>
        </p:nvSpPr>
        <p:spPr>
          <a:xfrm>
            <a:off x="3005417" y="2604254"/>
            <a:ext cx="60968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dirty="0"/>
              <a:t>source &lt;(</a:t>
            </a:r>
            <a:r>
              <a:rPr lang="fr-FR" sz="2400" b="1" dirty="0" err="1"/>
              <a:t>kubectl</a:t>
            </a:r>
            <a:r>
              <a:rPr lang="fr-FR" sz="2400" b="1" dirty="0"/>
              <a:t> </a:t>
            </a:r>
            <a:r>
              <a:rPr lang="fr-FR" sz="2400" b="1" dirty="0" err="1"/>
              <a:t>completion</a:t>
            </a:r>
            <a:r>
              <a:rPr lang="fr-FR" sz="2400" b="1" dirty="0"/>
              <a:t> </a:t>
            </a:r>
            <a:r>
              <a:rPr lang="fr-FR" sz="2400" b="1" dirty="0" err="1"/>
              <a:t>bash</a:t>
            </a:r>
            <a:r>
              <a:rPr lang="fr-FR" sz="2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29322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D90F-D499-5CC5-B3B2-F60B0B08D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93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kubectl</a:t>
            </a:r>
            <a:r>
              <a:rPr lang="fr-FR" dirty="0"/>
              <a:t> &lt;cmd&gt;&lt;tab&gt;    for </a:t>
            </a:r>
            <a:r>
              <a:rPr lang="fr-FR" dirty="0" err="1"/>
              <a:t>autocompletion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72C58F-C1BD-BF64-6AE6-08A97E13C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422" y="2346142"/>
            <a:ext cx="11304838" cy="1726662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CCA0F0C3-E019-B554-C5B3-D7CE5A6A2039}"/>
              </a:ext>
            </a:extLst>
          </p:cNvPr>
          <p:cNvSpPr/>
          <p:nvPr/>
        </p:nvSpPr>
        <p:spPr>
          <a:xfrm rot="18966867">
            <a:off x="1988848" y="2163322"/>
            <a:ext cx="521746" cy="279699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49AEB2-1BFE-C989-7B30-C54FF1012D1F}"/>
              </a:ext>
            </a:extLst>
          </p:cNvPr>
          <p:cNvSpPr txBox="1"/>
          <p:nvPr/>
        </p:nvSpPr>
        <p:spPr>
          <a:xfrm>
            <a:off x="2462185" y="1720177"/>
            <a:ext cx="7701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start </a:t>
            </a:r>
            <a:r>
              <a:rPr lang="fr-FR" sz="2000" dirty="0" err="1"/>
              <a:t>typing</a:t>
            </a:r>
            <a:r>
              <a:rPr lang="fr-FR" sz="2000" dirty="0"/>
              <a:t> "</a:t>
            </a:r>
            <a:r>
              <a:rPr lang="fr-FR" sz="2000" dirty="0" err="1"/>
              <a:t>ap</a:t>
            </a:r>
            <a:r>
              <a:rPr lang="fr-FR" sz="2000" dirty="0"/>
              <a:t>" </a:t>
            </a:r>
            <a:r>
              <a:rPr lang="fr-FR" sz="2000" dirty="0" err="1"/>
              <a:t>then</a:t>
            </a:r>
            <a:r>
              <a:rPr lang="fr-FR" sz="2000" dirty="0"/>
              <a:t> &lt;tab&gt;&lt;tab&gt;   =&gt; propose </a:t>
            </a:r>
            <a:r>
              <a:rPr lang="fr-FR" sz="2000" dirty="0" err="1"/>
              <a:t>several</a:t>
            </a:r>
            <a:r>
              <a:rPr lang="fr-FR" sz="2000" dirty="0"/>
              <a:t> auto </a:t>
            </a:r>
            <a:r>
              <a:rPr lang="fr-FR" sz="2000" dirty="0" err="1"/>
              <a:t>completions</a:t>
            </a:r>
            <a:endParaRPr lang="fr-FR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7A5100-F527-D26E-16AF-52C7835D2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22" y="5138114"/>
            <a:ext cx="2345832" cy="337530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A7EDDFA6-4CD7-1AA8-9C1B-949CEC617FB1}"/>
              </a:ext>
            </a:extLst>
          </p:cNvPr>
          <p:cNvSpPr/>
          <p:nvPr/>
        </p:nvSpPr>
        <p:spPr>
          <a:xfrm rot="18966867">
            <a:off x="2511684" y="4803290"/>
            <a:ext cx="521746" cy="279699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817BEA-F646-A9DB-757E-83E6467AA00A}"/>
              </a:ext>
            </a:extLst>
          </p:cNvPr>
          <p:cNvSpPr txBox="1"/>
          <p:nvPr/>
        </p:nvSpPr>
        <p:spPr>
          <a:xfrm>
            <a:off x="3057522" y="4561333"/>
            <a:ext cx="7454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start </a:t>
            </a:r>
            <a:r>
              <a:rPr lang="fr-FR" sz="2000" dirty="0" err="1"/>
              <a:t>typing</a:t>
            </a:r>
            <a:r>
              <a:rPr lang="fr-FR" sz="2000" dirty="0"/>
              <a:t> "app" </a:t>
            </a:r>
            <a:r>
              <a:rPr lang="fr-FR" sz="2000" dirty="0" err="1"/>
              <a:t>then</a:t>
            </a:r>
            <a:r>
              <a:rPr lang="fr-FR" sz="2000" dirty="0"/>
              <a:t> &lt;tab&gt;   =&gt; </a:t>
            </a:r>
            <a:r>
              <a:rPr lang="fr-FR" sz="2000" dirty="0" err="1"/>
              <a:t>resolved</a:t>
            </a:r>
            <a:r>
              <a:rPr lang="fr-FR" sz="2000" dirty="0"/>
              <a:t> unique </a:t>
            </a:r>
            <a:r>
              <a:rPr lang="fr-FR" sz="2000" dirty="0" err="1"/>
              <a:t>completion</a:t>
            </a:r>
            <a:r>
              <a:rPr lang="fr-FR" sz="2000" dirty="0"/>
              <a:t> "</a:t>
            </a:r>
            <a:r>
              <a:rPr lang="fr-FR" sz="2000" dirty="0" err="1"/>
              <a:t>apply</a:t>
            </a:r>
            <a:r>
              <a:rPr lang="fr-FR" sz="2000" dirty="0"/>
              <a:t>"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7C7DF5-ABB6-5E18-3DAB-397E63079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21" y="5758831"/>
            <a:ext cx="2596809" cy="33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7733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5D7784-2B92-1B25-7EF4-840AD06C9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AA40D-1E15-50C2-7D5C-3B5E4E3D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Install Utility CLI </a:t>
            </a:r>
            <a:r>
              <a:rPr lang="fr-FR" dirty="0" err="1"/>
              <a:t>tool</a:t>
            </a:r>
            <a:r>
              <a:rPr lang="fr-FR" dirty="0"/>
              <a:t> : "k9s"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3556CE-80D3-8AB9-54D2-19AEDC18D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585" y="1272244"/>
            <a:ext cx="5658829" cy="517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879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B4097B-5305-D028-7DF7-256821E9C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7061-573A-A65C-0DA2-11669FB13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https://k9scli.io/topics/install/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E44A4A-7F99-BA56-62B5-275648817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797" y="3038965"/>
            <a:ext cx="11202371" cy="25148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7BCE5C-B731-02A7-D46D-29C55678E31B}"/>
              </a:ext>
            </a:extLst>
          </p:cNvPr>
          <p:cNvSpPr txBox="1"/>
          <p:nvPr/>
        </p:nvSpPr>
        <p:spPr>
          <a:xfrm>
            <a:off x="730204" y="1691559"/>
            <a:ext cx="27596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err="1"/>
              <a:t>winget</a:t>
            </a:r>
            <a:r>
              <a:rPr lang="fr-FR" sz="2800" b="1" dirty="0"/>
              <a:t> </a:t>
            </a:r>
            <a:r>
              <a:rPr lang="fr-FR" sz="2800" b="1" dirty="0" err="1"/>
              <a:t>install</a:t>
            </a:r>
            <a:r>
              <a:rPr lang="fr-FR" sz="2800" b="1" dirty="0"/>
              <a:t> k9s</a:t>
            </a:r>
          </a:p>
        </p:txBody>
      </p:sp>
    </p:spTree>
    <p:extLst>
      <p:ext uri="{BB962C8B-B14F-4D97-AF65-F5344CB8AC3E}">
        <p14:creationId xmlns:p14="http://schemas.microsoft.com/office/powerpoint/2010/main" val="39822099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08C3B-4954-EDC7-D5A1-ECAD630F1E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CA37F-B941-1505-BAE6-0DBB33DCE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k9s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61565A-E537-6B7D-A696-98E0E7BCA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86" y="1285384"/>
            <a:ext cx="11375706" cy="469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7143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4DD19-6D28-A117-2C4A-035F7926B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31533-2D1B-EC0A-BDA1-2E5B840E6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90609"/>
          </a:xfrm>
        </p:spPr>
        <p:txBody>
          <a:bodyPr/>
          <a:lstStyle/>
          <a:p>
            <a:pPr algn="ctr"/>
            <a:r>
              <a:rPr lang="fr-FR" dirty="0"/>
              <a:t>switch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pod</a:t>
            </a:r>
            <a:r>
              <a:rPr lang="fr-FR" dirty="0"/>
              <a:t>, </a:t>
            </a:r>
            <a:r>
              <a:rPr lang="fr-FR" dirty="0" err="1"/>
              <a:t>node</a:t>
            </a:r>
            <a:r>
              <a:rPr lang="fr-FR" dirty="0"/>
              <a:t>, </a:t>
            </a:r>
            <a:r>
              <a:rPr lang="fr-FR" dirty="0" err="1"/>
              <a:t>deployment</a:t>
            </a:r>
            <a:r>
              <a:rPr lang="fr-FR" dirty="0"/>
              <a:t>:</a:t>
            </a:r>
            <a:br>
              <a:rPr lang="fr-FR" dirty="0"/>
            </a:br>
            <a:r>
              <a:rPr lang="fr-FR" dirty="0"/>
              <a:t>type "&lt;ESCAPE&gt; :</a:t>
            </a:r>
            <a:r>
              <a:rPr lang="fr-FR" dirty="0" err="1"/>
              <a:t>node</a:t>
            </a:r>
            <a:r>
              <a:rPr lang="fr-FR" dirty="0"/>
              <a:t> &lt;ENTER&gt;"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A0D752-9086-7DC0-B8D4-50AC61F97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7872" y="3202833"/>
            <a:ext cx="8524436" cy="3526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5A6250-8411-6DE2-267D-B6CD07DEC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20" y="1394814"/>
            <a:ext cx="3255750" cy="194600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C537662-E570-DD04-CED9-EB837951525B}"/>
              </a:ext>
            </a:extLst>
          </p:cNvPr>
          <p:cNvSpPr/>
          <p:nvPr/>
        </p:nvSpPr>
        <p:spPr>
          <a:xfrm>
            <a:off x="119692" y="2875740"/>
            <a:ext cx="3046745" cy="4650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2F8BF6-59D0-F13F-7389-B908B0D69E79}"/>
              </a:ext>
            </a:extLst>
          </p:cNvPr>
          <p:cNvSpPr/>
          <p:nvPr/>
        </p:nvSpPr>
        <p:spPr>
          <a:xfrm>
            <a:off x="7373548" y="4128789"/>
            <a:ext cx="803801" cy="2185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CC6F58-338F-BCE5-1993-49309203D020}"/>
              </a:ext>
            </a:extLst>
          </p:cNvPr>
          <p:cNvSpPr/>
          <p:nvPr/>
        </p:nvSpPr>
        <p:spPr>
          <a:xfrm>
            <a:off x="3637572" y="4400496"/>
            <a:ext cx="1697300" cy="17150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186288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A9B1D-AB1B-49DD-228E-989F2440F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85406-DB6B-FBCE-4112-22F2AB567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36607"/>
            <a:ext cx="10515600" cy="1575995"/>
          </a:xfrm>
        </p:spPr>
        <p:txBody>
          <a:bodyPr/>
          <a:lstStyle/>
          <a:p>
            <a:pPr algn="ctr"/>
            <a:r>
              <a:rPr lang="fr-FR" dirty="0"/>
              <a:t>Pre-</a:t>
            </a:r>
            <a:r>
              <a:rPr lang="fr-FR" dirty="0" err="1"/>
              <a:t>Requisites</a:t>
            </a:r>
            <a:r>
              <a:rPr lang="fr-FR" dirty="0"/>
              <a:t>: </a:t>
            </a:r>
            <a:r>
              <a:rPr lang="fr-FR" dirty="0" err="1"/>
              <a:t>install</a:t>
            </a:r>
            <a:r>
              <a:rPr lang="fr-FR" dirty="0"/>
              <a:t> K8s</a:t>
            </a:r>
            <a:br>
              <a:rPr lang="fr-FR" dirty="0"/>
            </a:b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even</a:t>
            </a:r>
            <a:r>
              <a:rPr lang="fr-FR" dirty="0"/>
              <a:t> on Windows,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podman</a:t>
            </a:r>
            <a:r>
              <a:rPr lang="fr-FR" dirty="0"/>
              <a:t> + Kind)</a:t>
            </a:r>
          </a:p>
        </p:txBody>
      </p:sp>
    </p:spTree>
    <p:extLst>
      <p:ext uri="{BB962C8B-B14F-4D97-AF65-F5344CB8AC3E}">
        <p14:creationId xmlns:p14="http://schemas.microsoft.com/office/powerpoint/2010/main" val="4282602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0DFBD-593B-302E-E79B-CFCF365A0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E858-96A6-4B23-A48A-4D6925C5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24" y="2769326"/>
            <a:ext cx="10515600" cy="867373"/>
          </a:xfrm>
        </p:spPr>
        <p:txBody>
          <a:bodyPr/>
          <a:lstStyle/>
          <a:p>
            <a:pPr algn="ctr"/>
            <a:r>
              <a:rPr lang="fr-FR" dirty="0" err="1"/>
              <a:t>Helm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020180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FE49E-ED38-0391-9118-59E1F54CC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B36F2-A13F-EAC8-509D-CE0B9AC0A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https://helm.sh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6964D9-E812-394F-17F6-D42290DA0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866" y="1119742"/>
            <a:ext cx="9676267" cy="554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039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370C69-F121-6624-B215-F2BAD2369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D1AA7-90AF-E949-BB01-B6AAD76C9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Check/Install  "</a:t>
            </a:r>
            <a:r>
              <a:rPr lang="fr-FR" dirty="0" err="1"/>
              <a:t>Helm</a:t>
            </a:r>
            <a:r>
              <a:rPr lang="fr-FR" dirty="0"/>
              <a:t>"  command 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ABA2E-8424-89C9-1B57-2C359C09D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948" y="2058930"/>
            <a:ext cx="9133361" cy="363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9658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27177-DD2A-4A23-B9FF-7AC95DF717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89982-3EDA-E7CE-C5BC-96796928B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67373"/>
          </a:xfrm>
        </p:spPr>
        <p:txBody>
          <a:bodyPr/>
          <a:lstStyle/>
          <a:p>
            <a:pPr algn="ctr"/>
            <a:r>
              <a:rPr lang="fr-FR" dirty="0" err="1"/>
              <a:t>helm</a:t>
            </a:r>
            <a:r>
              <a:rPr lang="fr-FR" dirty="0"/>
              <a:t> </a:t>
            </a:r>
            <a:r>
              <a:rPr lang="fr-FR" dirty="0" err="1"/>
              <a:t>list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924F4E-AB83-1782-B9F6-D292DAEBA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708" y="2269702"/>
            <a:ext cx="7190093" cy="5524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B03D15-84DD-50B9-356F-C498F26A30A4}"/>
              </a:ext>
            </a:extLst>
          </p:cNvPr>
          <p:cNvSpPr txBox="1"/>
          <p:nvPr/>
        </p:nvSpPr>
        <p:spPr>
          <a:xfrm>
            <a:off x="3417244" y="4224529"/>
            <a:ext cx="5546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Nothing </a:t>
            </a:r>
            <a:r>
              <a:rPr lang="fr-FR" dirty="0" err="1"/>
              <a:t>installed</a:t>
            </a:r>
            <a:r>
              <a:rPr lang="fr-FR" dirty="0"/>
              <a:t> </a:t>
            </a:r>
            <a:r>
              <a:rPr lang="fr-FR" dirty="0" err="1"/>
              <a:t>yet</a:t>
            </a:r>
            <a:r>
              <a:rPr lang="fr-FR" dirty="0"/>
              <a:t> ...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"</a:t>
            </a:r>
            <a:r>
              <a:rPr lang="fr-FR" dirty="0" err="1"/>
              <a:t>spark</a:t>
            </a:r>
            <a:r>
              <a:rPr lang="fr-FR" dirty="0"/>
              <a:t> </a:t>
            </a:r>
            <a:r>
              <a:rPr lang="fr-FR" dirty="0" err="1"/>
              <a:t>operator</a:t>
            </a:r>
            <a:r>
              <a:rPr lang="fr-FR" dirty="0"/>
              <a:t> for k8s"</a:t>
            </a:r>
          </a:p>
        </p:txBody>
      </p:sp>
    </p:spTree>
    <p:extLst>
      <p:ext uri="{BB962C8B-B14F-4D97-AF65-F5344CB8AC3E}">
        <p14:creationId xmlns:p14="http://schemas.microsoft.com/office/powerpoint/2010/main" val="33468413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5F0F9-23BB-F189-1670-EF3ECA9C1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36E0-75D9-4043-E3D9-657AE1681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24" y="2863378"/>
            <a:ext cx="10515600" cy="1246043"/>
          </a:xfrm>
        </p:spPr>
        <p:txBody>
          <a:bodyPr/>
          <a:lstStyle/>
          <a:p>
            <a:pPr algn="ctr"/>
            <a:r>
              <a:rPr lang="fr-FR" dirty="0" err="1"/>
              <a:t>Helm</a:t>
            </a:r>
            <a:r>
              <a:rPr lang="fr-FR" dirty="0"/>
              <a:t> Install</a:t>
            </a:r>
            <a:br>
              <a:rPr lang="fr-FR" dirty="0"/>
            </a:br>
            <a:r>
              <a:rPr lang="fr-FR" dirty="0"/>
              <a:t>Spark </a:t>
            </a:r>
            <a:r>
              <a:rPr lang="fr-FR" dirty="0" err="1"/>
              <a:t>Operator</a:t>
            </a:r>
            <a:r>
              <a:rPr lang="fr-FR" dirty="0"/>
              <a:t> for K8s</a:t>
            </a:r>
          </a:p>
        </p:txBody>
      </p:sp>
    </p:spTree>
    <p:extLst>
      <p:ext uri="{BB962C8B-B14F-4D97-AF65-F5344CB8AC3E}">
        <p14:creationId xmlns:p14="http://schemas.microsoft.com/office/powerpoint/2010/main" val="9374953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50C38-96A6-856F-F1D1-39B475F50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56CB3-28DA-E869-8454-CA4BAA35E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https://github.com/kubeflow/spark-operator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0A727E-71B5-C6D5-9DEA-4B68CE6D9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25" y="1429019"/>
            <a:ext cx="11838696" cy="508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9194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F6F15-73E3-B242-EBBA-F9EC3F96B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8B3B8-4872-B19D-925D-772718632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1" y="0"/>
            <a:ext cx="11939451" cy="2764101"/>
          </a:xfrm>
        </p:spPr>
        <p:txBody>
          <a:bodyPr/>
          <a:lstStyle/>
          <a:p>
            <a:pPr algn="ctr"/>
            <a:r>
              <a:rPr lang="fr-FR" dirty="0"/>
              <a:t>Notice... </a:t>
            </a:r>
            <a:br>
              <a:rPr lang="fr-FR" dirty="0"/>
            </a:br>
            <a:r>
              <a:rPr lang="fr-FR" b="0" i="0" u="sng" dirty="0">
                <a:effectLst/>
                <a:latin typeface="-apple-system"/>
                <a:hlinkClick r:id="rId2"/>
              </a:rPr>
              <a:t>https://github.com/GoogleCloudPlatform/</a:t>
            </a:r>
            <a:br>
              <a:rPr lang="fr-FR" b="0" i="0" u="sng" dirty="0">
                <a:effectLst/>
                <a:latin typeface="-apple-system"/>
                <a:hlinkClick r:id="rId2"/>
              </a:rPr>
            </a:br>
            <a:r>
              <a:rPr lang="fr-FR" b="0" i="0" u="sng" dirty="0">
                <a:effectLst/>
                <a:latin typeface="-apple-system"/>
                <a:hlinkClick r:id="rId2"/>
              </a:rPr>
              <a:t>spark-on-k8s-operator</a:t>
            </a:r>
            <a:br>
              <a:rPr lang="fr-FR" b="0" i="0" u="sng" dirty="0">
                <a:effectLst/>
                <a:latin typeface="-apple-system"/>
              </a:rPr>
            </a:br>
            <a:r>
              <a:rPr lang="fr-FR" i="0" dirty="0">
                <a:effectLst/>
                <a:latin typeface="-apple-system"/>
              </a:rPr>
              <a:t>( </a:t>
            </a:r>
            <a:r>
              <a:rPr lang="fr-FR" i="0" dirty="0" err="1">
                <a:effectLst/>
                <a:latin typeface="-apple-system"/>
              </a:rPr>
              <a:t>origin</a:t>
            </a:r>
            <a:r>
              <a:rPr lang="fr-FR" i="0" dirty="0">
                <a:effectLst/>
                <a:latin typeface="-apple-system"/>
              </a:rPr>
              <a:t>, </a:t>
            </a:r>
            <a:r>
              <a:rPr lang="fr-FR" i="0" dirty="0" err="1">
                <a:effectLst/>
                <a:latin typeface="-apple-system"/>
              </a:rPr>
              <a:t>now</a:t>
            </a:r>
            <a:r>
              <a:rPr lang="fr-FR" i="0" dirty="0">
                <a:effectLst/>
                <a:latin typeface="-apple-system"/>
              </a:rPr>
              <a:t> </a:t>
            </a:r>
            <a:r>
              <a:rPr lang="fr-FR" i="0" dirty="0" err="1">
                <a:effectLst/>
                <a:latin typeface="-apple-system"/>
              </a:rPr>
              <a:t>automatically</a:t>
            </a:r>
            <a:r>
              <a:rPr lang="fr-FR" i="0" dirty="0">
                <a:effectLst/>
                <a:latin typeface="-apple-system"/>
              </a:rPr>
              <a:t> </a:t>
            </a:r>
            <a:r>
              <a:rPr lang="fr-FR" i="0" dirty="0" err="1">
                <a:effectLst/>
                <a:latin typeface="-apple-system"/>
              </a:rPr>
              <a:t>redirected</a:t>
            </a:r>
            <a:r>
              <a:rPr lang="fr-FR" i="0" dirty="0">
                <a:effectLst/>
                <a:latin typeface="-apple-system"/>
              </a:rPr>
              <a:t> to </a:t>
            </a:r>
            <a:r>
              <a:rPr lang="fr-FR" i="0" dirty="0" err="1">
                <a:effectLst/>
                <a:latin typeface="-apple-system"/>
              </a:rPr>
              <a:t>kubeflow</a:t>
            </a:r>
            <a:r>
              <a:rPr lang="fr-FR" i="0" dirty="0">
                <a:effectLst/>
                <a:latin typeface="-apple-system"/>
              </a:rPr>
              <a:t>)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55026C-D462-6FFC-2953-B1304F5EE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238" y="3610573"/>
            <a:ext cx="9289943" cy="190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0782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CFC5E-1B29-F437-F8E2-F63DE9110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9ABE2-BCAF-DDDF-2BBF-CDE862F62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07008"/>
          </a:xfrm>
        </p:spPr>
        <p:txBody>
          <a:bodyPr/>
          <a:lstStyle/>
          <a:p>
            <a:pPr algn="ctr"/>
            <a:r>
              <a:rPr lang="fr-FR" dirty="0"/>
              <a:t>Notice: </a:t>
            </a:r>
            <a:r>
              <a:rPr lang="fr-FR" dirty="0" err="1"/>
              <a:t>another</a:t>
            </a:r>
            <a:r>
              <a:rPr lang="fr-FR" dirty="0"/>
              <a:t> </a:t>
            </a:r>
            <a:r>
              <a:rPr lang="fr-FR" dirty="0" err="1"/>
              <a:t>operator</a:t>
            </a:r>
            <a:r>
              <a:rPr lang="fr-FR" dirty="0"/>
              <a:t>... </a:t>
            </a:r>
            <a:br>
              <a:rPr lang="fr-FR" dirty="0"/>
            </a:br>
            <a:r>
              <a:rPr lang="fr-FR" dirty="0"/>
              <a:t>in apache </a:t>
            </a:r>
            <a:r>
              <a:rPr lang="fr-FR" dirty="0" err="1"/>
              <a:t>spark</a:t>
            </a:r>
            <a:r>
              <a:rPr lang="fr-FR" dirty="0"/>
              <a:t> official doc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35D5DF-6406-A66E-5301-57F905EAD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95" y="1719495"/>
            <a:ext cx="11972057" cy="27815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A8EAC46-81BD-1C8D-897E-8355707523A6}"/>
              </a:ext>
            </a:extLst>
          </p:cNvPr>
          <p:cNvSpPr/>
          <p:nvPr/>
        </p:nvSpPr>
        <p:spPr>
          <a:xfrm>
            <a:off x="6175633" y="3286615"/>
            <a:ext cx="1834512" cy="28872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728818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72D51D-E364-4597-6224-A44399832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D49AA-B2CF-A9DD-8116-69C855AEE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421239"/>
          </a:xfrm>
        </p:spPr>
        <p:txBody>
          <a:bodyPr/>
          <a:lstStyle/>
          <a:p>
            <a:pPr algn="ctr"/>
            <a:r>
              <a:rPr lang="fr-FR" dirty="0"/>
              <a:t>https://github.com/apache/</a:t>
            </a:r>
            <a:br>
              <a:rPr lang="fr-FR" dirty="0"/>
            </a:br>
            <a:r>
              <a:rPr lang="fr-FR" dirty="0" err="1"/>
              <a:t>spark-kubernetes-operator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F999FB-83A8-A668-1147-B0B27B8FC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09" y="1770944"/>
            <a:ext cx="11850127" cy="37341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A5D38B-F1A5-3AB5-6192-A45C3E1A11F9}"/>
              </a:ext>
            </a:extLst>
          </p:cNvPr>
          <p:cNvSpPr txBox="1"/>
          <p:nvPr/>
        </p:nvSpPr>
        <p:spPr>
          <a:xfrm>
            <a:off x="4352544" y="6139543"/>
            <a:ext cx="1314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confusing</a:t>
            </a:r>
            <a:r>
              <a:rPr lang="fr-FR" dirty="0"/>
              <a:t> ...</a:t>
            </a:r>
          </a:p>
        </p:txBody>
      </p:sp>
    </p:spTree>
    <p:extLst>
      <p:ext uri="{BB962C8B-B14F-4D97-AF65-F5344CB8AC3E}">
        <p14:creationId xmlns:p14="http://schemas.microsoft.com/office/powerpoint/2010/main" val="368847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2026E-0A7F-61B5-BB75-753E4743D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F53B7-B271-CDD6-0224-A539C2144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67373"/>
          </a:xfrm>
        </p:spPr>
        <p:txBody>
          <a:bodyPr/>
          <a:lstStyle/>
          <a:p>
            <a:pPr algn="ctr"/>
            <a:r>
              <a:rPr lang="fr-FR" dirty="0"/>
              <a:t>WARN ...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75EB5F-2897-4642-A26D-A36F4BFFDD0A}"/>
              </a:ext>
            </a:extLst>
          </p:cNvPr>
          <p:cNvSpPr txBox="1"/>
          <p:nvPr/>
        </p:nvSpPr>
        <p:spPr>
          <a:xfrm>
            <a:off x="3370216" y="1840557"/>
            <a:ext cx="64582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This TD 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the "</a:t>
            </a:r>
            <a:r>
              <a:rPr lang="fr-FR" dirty="0" err="1"/>
              <a:t>kubeflow</a:t>
            </a:r>
            <a:r>
              <a:rPr lang="fr-FR" dirty="0"/>
              <a:t>"  </a:t>
            </a:r>
            <a:r>
              <a:rPr lang="fr-FR" dirty="0" err="1"/>
              <a:t>operator</a:t>
            </a:r>
            <a:endParaRPr lang="fr-FR" dirty="0"/>
          </a:p>
          <a:p>
            <a:r>
              <a:rPr lang="fr-FR" dirty="0"/>
              <a:t>the </a:t>
            </a:r>
            <a:r>
              <a:rPr lang="fr-FR" dirty="0" err="1"/>
              <a:t>kubeflow</a:t>
            </a:r>
            <a:r>
              <a:rPr lang="fr-FR" dirty="0"/>
              <a:t> </a:t>
            </a:r>
            <a:r>
              <a:rPr lang="fr-FR" dirty="0" err="1"/>
              <a:t>operator</a:t>
            </a:r>
            <a:r>
              <a:rPr lang="fr-FR" dirty="0"/>
              <a:t> manage </a:t>
            </a:r>
            <a:r>
              <a:rPr lang="fr-FR" dirty="0" err="1"/>
              <a:t>these</a:t>
            </a:r>
            <a:r>
              <a:rPr lang="fr-FR" dirty="0"/>
              <a:t> types:</a:t>
            </a:r>
          </a:p>
          <a:p>
            <a:endParaRPr lang="fr-FR" dirty="0"/>
          </a:p>
          <a:p>
            <a:pPr lvl="1"/>
            <a:r>
              <a:rPr lang="en-US" b="1" dirty="0" err="1"/>
              <a:t>apiVersion</a:t>
            </a:r>
            <a:r>
              <a:rPr lang="en-US" b="1" dirty="0"/>
              <a:t>: sparkoperator.k8s.io/v1beta2</a:t>
            </a:r>
          </a:p>
          <a:p>
            <a:pPr lvl="1"/>
            <a:r>
              <a:rPr lang="en-US" dirty="0"/>
              <a:t>kind: </a:t>
            </a:r>
            <a:r>
              <a:rPr lang="en-US" dirty="0" err="1"/>
              <a:t>SparkApplication</a:t>
            </a:r>
            <a:endParaRPr lang="en-US" dirty="0"/>
          </a:p>
          <a:p>
            <a:pPr lvl="1"/>
            <a:r>
              <a:rPr lang="en-US" dirty="0"/>
              <a:t>kind: </a:t>
            </a:r>
            <a:r>
              <a:rPr lang="en-US" dirty="0" err="1"/>
              <a:t>ScheduledSparkApplication</a:t>
            </a:r>
            <a:endParaRPr lang="en-US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!=  the "apache" one,</a:t>
            </a:r>
          </a:p>
          <a:p>
            <a:pPr lvl="1"/>
            <a:r>
              <a:rPr lang="fr-FR" dirty="0"/>
              <a:t>the apache </a:t>
            </a:r>
            <a:r>
              <a:rPr lang="fr-FR" dirty="0" err="1"/>
              <a:t>operator</a:t>
            </a:r>
            <a:r>
              <a:rPr lang="fr-FR" dirty="0"/>
              <a:t> manages </a:t>
            </a:r>
            <a:r>
              <a:rPr lang="fr-FR" dirty="0" err="1"/>
              <a:t>theses</a:t>
            </a:r>
            <a:r>
              <a:rPr lang="fr-FR" dirty="0"/>
              <a:t> types:</a:t>
            </a:r>
            <a:br>
              <a:rPr lang="fr-FR" dirty="0"/>
            </a:br>
            <a:br>
              <a:rPr lang="fr-FR" dirty="0"/>
            </a:br>
            <a:r>
              <a:rPr lang="fr-FR" b="1" dirty="0" err="1"/>
              <a:t>apiVersion</a:t>
            </a:r>
            <a:r>
              <a:rPr lang="fr-FR" b="1" dirty="0"/>
              <a:t>: spark.apache.org/v1alpha1</a:t>
            </a:r>
          </a:p>
          <a:p>
            <a:pPr lvl="1"/>
            <a:r>
              <a:rPr lang="fr-FR" dirty="0" err="1"/>
              <a:t>kind</a:t>
            </a:r>
            <a:r>
              <a:rPr lang="fr-FR" dirty="0"/>
              <a:t>: </a:t>
            </a:r>
            <a:r>
              <a:rPr lang="fr-FR" dirty="0" err="1"/>
              <a:t>SparkCluster</a:t>
            </a:r>
            <a:endParaRPr lang="fr-FR" dirty="0"/>
          </a:p>
          <a:p>
            <a:pPr lvl="1"/>
            <a:r>
              <a:rPr lang="en-US" dirty="0"/>
              <a:t>kind: </a:t>
            </a:r>
            <a:r>
              <a:rPr lang="en-US" dirty="0" err="1"/>
              <a:t>SparkApplication</a:t>
            </a:r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1153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43A05-C9EC-70EE-F360-F517E5553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For Windows, Install a modern "Terminal"</a:t>
            </a:r>
            <a:br>
              <a:rPr lang="fr-FR" dirty="0"/>
            </a:br>
            <a:r>
              <a:rPr lang="fr-FR" dirty="0"/>
              <a:t>(do not use  "cmd", </a:t>
            </a:r>
            <a:r>
              <a:rPr lang="fr-FR" dirty="0" err="1"/>
              <a:t>nor</a:t>
            </a:r>
            <a:r>
              <a:rPr lang="fr-FR" dirty="0"/>
              <a:t> "Power Shell)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4D792A-9F84-8322-D557-90D9802D2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319" y="3817590"/>
            <a:ext cx="8780237" cy="856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CBC094-C3E0-276B-05E7-E40DB4F84755}"/>
              </a:ext>
            </a:extLst>
          </p:cNvPr>
          <p:cNvSpPr txBox="1"/>
          <p:nvPr/>
        </p:nvSpPr>
        <p:spPr>
          <a:xfrm>
            <a:off x="1811319" y="2733345"/>
            <a:ext cx="60968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 err="1"/>
              <a:t>winget</a:t>
            </a:r>
            <a:r>
              <a:rPr lang="fr-FR" sz="2000" b="1" dirty="0"/>
              <a:t> </a:t>
            </a:r>
            <a:r>
              <a:rPr lang="fr-FR" sz="2000" b="1" dirty="0" err="1"/>
              <a:t>install</a:t>
            </a:r>
            <a:r>
              <a:rPr lang="fr-FR" sz="2000" b="1" dirty="0"/>
              <a:t> </a:t>
            </a:r>
            <a:r>
              <a:rPr lang="fr-FR" sz="2000" b="1" dirty="0" err="1"/>
              <a:t>Microsoft.WindowsTerminal</a:t>
            </a:r>
            <a:endParaRPr lang="fr-FR" sz="2000" b="1" dirty="0"/>
          </a:p>
        </p:txBody>
      </p:sp>
    </p:spTree>
    <p:extLst>
      <p:ext uri="{BB962C8B-B14F-4D97-AF65-F5344CB8AC3E}">
        <p14:creationId xmlns:p14="http://schemas.microsoft.com/office/powerpoint/2010/main" val="29542029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7A277-74C5-8686-83F8-44CB6B138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E9435-CAFD-8F4C-7FDC-E9D70E1D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2382665"/>
          </a:xfrm>
        </p:spPr>
        <p:txBody>
          <a:bodyPr/>
          <a:lstStyle/>
          <a:p>
            <a:pPr algn="ctr"/>
            <a:r>
              <a:rPr lang="fr-FR" dirty="0"/>
              <a:t>doc https://www.kubeflow.org/docs/components/spark-operator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59862-8A57-F0AA-C00F-CE946B1C5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797" y="2335088"/>
            <a:ext cx="8244405" cy="418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37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8E71B-F9C4-687C-8B47-A03F9309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399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https://www.kubeflow.org/docs/components/spark-operator/getting-started/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B1434B-A59C-0483-7C9B-4AD93976F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677" y="1465192"/>
            <a:ext cx="10196609" cy="487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429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39654-1246-B44B-3A0E-1498BBE6B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562318"/>
          </a:xfrm>
        </p:spPr>
        <p:txBody>
          <a:bodyPr/>
          <a:lstStyle/>
          <a:p>
            <a:pPr algn="ctr"/>
            <a:r>
              <a:rPr lang="fr-FR" dirty="0"/>
              <a:t>OLD repo </a:t>
            </a:r>
            <a:r>
              <a:rPr lang="fr-FR" dirty="0" err="1"/>
              <a:t>already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 (but </a:t>
            </a:r>
            <a:r>
              <a:rPr lang="fr-FR" dirty="0" err="1"/>
              <a:t>invalid</a:t>
            </a:r>
            <a:r>
              <a:rPr lang="fr-FR" dirty="0"/>
              <a:t>)</a:t>
            </a:r>
            <a:br>
              <a:rPr lang="fr-FR" dirty="0"/>
            </a:br>
            <a:r>
              <a:rPr lang="fr-FR" dirty="0"/>
              <a:t>... </a:t>
            </a:r>
            <a:r>
              <a:rPr lang="fr-FR" dirty="0" err="1"/>
              <a:t>Failed</a:t>
            </a:r>
            <a:r>
              <a:rPr lang="fr-FR" dirty="0"/>
              <a:t> to update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4B9C1-B8EA-10A8-1BD8-5A4137C70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9" y="2558339"/>
            <a:ext cx="12143522" cy="174132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39EF9D1-ECFD-3604-4974-8860D1124F99}"/>
              </a:ext>
            </a:extLst>
          </p:cNvPr>
          <p:cNvSpPr/>
          <p:nvPr/>
        </p:nvSpPr>
        <p:spPr>
          <a:xfrm>
            <a:off x="-1" y="2737975"/>
            <a:ext cx="5016137" cy="2351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A24B8D-FB4A-61D7-58DD-2E860FB459E2}"/>
              </a:ext>
            </a:extLst>
          </p:cNvPr>
          <p:cNvSpPr/>
          <p:nvPr/>
        </p:nvSpPr>
        <p:spPr>
          <a:xfrm>
            <a:off x="725808" y="3878359"/>
            <a:ext cx="6991727" cy="2351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4324839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99DD3-B87F-D56A-D88A-6C25E490C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F5E70-79C5-31CB-C4E8-2EEEBBFB5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35301"/>
          </a:xfrm>
        </p:spPr>
        <p:txBody>
          <a:bodyPr/>
          <a:lstStyle/>
          <a:p>
            <a:pPr algn="ctr"/>
            <a:r>
              <a:rPr lang="fr-FR" dirty="0" err="1"/>
              <a:t>remove</a:t>
            </a:r>
            <a:r>
              <a:rPr lang="fr-FR" dirty="0"/>
              <a:t> + re-</a:t>
            </a:r>
            <a:r>
              <a:rPr lang="fr-FR" dirty="0" err="1"/>
              <a:t>add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E1D00-421B-68A7-3A49-DD3EE8BB62A7}"/>
              </a:ext>
            </a:extLst>
          </p:cNvPr>
          <p:cNvSpPr txBox="1"/>
          <p:nvPr/>
        </p:nvSpPr>
        <p:spPr>
          <a:xfrm>
            <a:off x="794221" y="1576173"/>
            <a:ext cx="1088919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helm</a:t>
            </a:r>
            <a:r>
              <a:rPr lang="fr-FR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repo </a:t>
            </a:r>
            <a:r>
              <a:rPr lang="fr-FR" sz="2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</a:t>
            </a:r>
            <a:r>
              <a:rPr lang="fr-FR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spark-operator</a:t>
            </a:r>
            <a:endParaRPr lang="fr-FR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helm repo </a:t>
            </a: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</a:t>
            </a: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spark-operator https://kubeflow.github.io/spark-operator</a:t>
            </a:r>
          </a:p>
          <a:p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helm repo update</a:t>
            </a:r>
          </a:p>
          <a:p>
            <a:endParaRPr lang="fr-FR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B3F48C-A8D6-9075-124C-EC6B88F39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470" y="3392055"/>
            <a:ext cx="6782388" cy="231287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1EBD8B6-C459-4FF9-FE62-0837511FFF60}"/>
              </a:ext>
            </a:extLst>
          </p:cNvPr>
          <p:cNvSpPr/>
          <p:nvPr/>
        </p:nvSpPr>
        <p:spPr>
          <a:xfrm>
            <a:off x="3380182" y="3392055"/>
            <a:ext cx="627503" cy="21825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77E7EE-03FB-983C-065E-87BFBBA47B46}"/>
              </a:ext>
            </a:extLst>
          </p:cNvPr>
          <p:cNvSpPr/>
          <p:nvPr/>
        </p:nvSpPr>
        <p:spPr>
          <a:xfrm>
            <a:off x="3327930" y="4185203"/>
            <a:ext cx="428947" cy="21825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77DAFA-51C8-AB9B-4F04-E0452807FB6B}"/>
              </a:ext>
            </a:extLst>
          </p:cNvPr>
          <p:cNvSpPr/>
          <p:nvPr/>
        </p:nvSpPr>
        <p:spPr>
          <a:xfrm>
            <a:off x="2302470" y="5281827"/>
            <a:ext cx="6705676" cy="2182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1542278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17CBD8-4E61-59A0-96A6-2484F0A3D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2FFCF-67BE-63A9-F402-12AC7F63A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35301"/>
          </a:xfrm>
        </p:spPr>
        <p:txBody>
          <a:bodyPr/>
          <a:lstStyle/>
          <a:p>
            <a:pPr algn="ctr"/>
            <a:r>
              <a:rPr lang="fr-FR" dirty="0" err="1"/>
              <a:t>helm</a:t>
            </a:r>
            <a:r>
              <a:rPr lang="fr-FR" dirty="0"/>
              <a:t> </a:t>
            </a:r>
            <a:r>
              <a:rPr lang="fr-FR" dirty="0" err="1"/>
              <a:t>install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7FB645-2768-4EFB-E25C-2414B90F0C09}"/>
              </a:ext>
            </a:extLst>
          </p:cNvPr>
          <p:cNvSpPr txBox="1"/>
          <p:nvPr/>
        </p:nvSpPr>
        <p:spPr>
          <a:xfrm>
            <a:off x="794221" y="1576173"/>
            <a:ext cx="108891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helm install spark-operator spark-operator/spark-operator \</a:t>
            </a:r>
          </a:p>
          <a:p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--namespace spark-operator \</a:t>
            </a:r>
          </a:p>
          <a:p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--create-namespace</a:t>
            </a:r>
            <a:endParaRPr lang="fr-FR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36193A-A7C6-519B-BB94-517E60894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976" y="3747292"/>
            <a:ext cx="9716342" cy="139077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5C4DE6-28A4-5DF8-E670-B188F5D7F41E}"/>
              </a:ext>
            </a:extLst>
          </p:cNvPr>
          <p:cNvSpPr/>
          <p:nvPr/>
        </p:nvSpPr>
        <p:spPr>
          <a:xfrm>
            <a:off x="1713362" y="3747292"/>
            <a:ext cx="752905" cy="19246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1993465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08713-E026-2CEF-E7BF-1DF67932A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C8C63-81CE-B33B-C180-E9C7C4E33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35301"/>
          </a:xfrm>
        </p:spPr>
        <p:txBody>
          <a:bodyPr/>
          <a:lstStyle/>
          <a:p>
            <a:pPr algn="ctr"/>
            <a:r>
              <a:rPr lang="fr-FR" dirty="0"/>
              <a:t>Checking: </a:t>
            </a:r>
            <a:r>
              <a:rPr lang="fr-FR" dirty="0" err="1"/>
              <a:t>helm</a:t>
            </a:r>
            <a:r>
              <a:rPr lang="fr-FR" dirty="0"/>
              <a:t> </a:t>
            </a:r>
            <a:r>
              <a:rPr lang="fr-FR" dirty="0" err="1"/>
              <a:t>list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6C8FB2-E17A-4A0A-E84A-E7AB5051E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7938"/>
            <a:ext cx="12192000" cy="13626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1C0069-3B59-FC8E-6833-78AC01EC3E7B}"/>
              </a:ext>
            </a:extLst>
          </p:cNvPr>
          <p:cNvSpPr txBox="1"/>
          <p:nvPr/>
        </p:nvSpPr>
        <p:spPr>
          <a:xfrm>
            <a:off x="2231136" y="3918858"/>
            <a:ext cx="8347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NOTICE: </a:t>
            </a:r>
            <a:r>
              <a:rPr lang="fr-FR" dirty="0" err="1"/>
              <a:t>helm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=&gt; </a:t>
            </a:r>
            <a:r>
              <a:rPr lang="fr-FR" dirty="0" err="1"/>
              <a:t>nothing</a:t>
            </a:r>
            <a:r>
              <a:rPr lang="fr-FR" dirty="0"/>
              <a:t> in default </a:t>
            </a:r>
            <a:r>
              <a:rPr lang="fr-FR" dirty="0" err="1"/>
              <a:t>namespace</a:t>
            </a:r>
            <a:r>
              <a:rPr lang="fr-FR" dirty="0"/>
              <a:t>,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specify</a:t>
            </a:r>
            <a:r>
              <a:rPr lang="fr-FR" dirty="0"/>
              <a:t> "-n </a:t>
            </a:r>
            <a:r>
              <a:rPr lang="fr-FR" dirty="0" err="1"/>
              <a:t>spark-operator</a:t>
            </a:r>
            <a:r>
              <a:rPr lang="fr-FR" dirty="0"/>
              <a:t>"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484BF4-5BFC-E2EC-6D28-C629E753609B}"/>
              </a:ext>
            </a:extLst>
          </p:cNvPr>
          <p:cNvSpPr/>
          <p:nvPr/>
        </p:nvSpPr>
        <p:spPr>
          <a:xfrm>
            <a:off x="161494" y="2669254"/>
            <a:ext cx="2440627" cy="22024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2945077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D80FE-3D64-7EE2-21CC-5121AAF57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502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installed</a:t>
            </a:r>
            <a:r>
              <a:rPr lang="fr-FR" dirty="0"/>
              <a:t> </a:t>
            </a:r>
            <a:r>
              <a:rPr lang="fr-FR" dirty="0" err="1"/>
              <a:t>spark-operator</a:t>
            </a:r>
            <a:r>
              <a:rPr lang="fr-FR" dirty="0"/>
              <a:t> (2.0.2) Not </a:t>
            </a:r>
            <a:r>
              <a:rPr lang="fr-FR" dirty="0" err="1"/>
              <a:t>Working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2402975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E2E10-585F-FC06-8AB1-D9B6DD0F8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3298A-4766-5326-6225-C7E522C37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35301"/>
          </a:xfrm>
        </p:spPr>
        <p:txBody>
          <a:bodyPr/>
          <a:lstStyle/>
          <a:p>
            <a:pPr algn="ctr"/>
            <a:r>
              <a:rPr lang="fr-FR" dirty="0"/>
              <a:t>checking: </a:t>
            </a:r>
            <a:r>
              <a:rPr lang="fr-FR" dirty="0" err="1"/>
              <a:t>kubectl</a:t>
            </a:r>
            <a:r>
              <a:rPr lang="fr-FR" dirty="0"/>
              <a:t> </a:t>
            </a:r>
            <a:r>
              <a:rPr lang="fr-FR" dirty="0" err="1"/>
              <a:t>get</a:t>
            </a:r>
            <a:r>
              <a:rPr lang="fr-FR" dirty="0"/>
              <a:t> all -n </a:t>
            </a:r>
            <a:r>
              <a:rPr lang="fr-FR" dirty="0" err="1"/>
              <a:t>spark-operator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D0995D-9D8F-8DA4-624E-C145A7573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646" y="1923919"/>
            <a:ext cx="8744708" cy="301016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0DBF626-6C26-8BF7-D667-9B0BF42358AF}"/>
              </a:ext>
            </a:extLst>
          </p:cNvPr>
          <p:cNvSpPr/>
          <p:nvPr/>
        </p:nvSpPr>
        <p:spPr>
          <a:xfrm>
            <a:off x="1828315" y="1951351"/>
            <a:ext cx="2320448" cy="20663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2D9D5F-7E96-2E9D-F585-738775E66018}"/>
              </a:ext>
            </a:extLst>
          </p:cNvPr>
          <p:cNvSpPr/>
          <p:nvPr/>
        </p:nvSpPr>
        <p:spPr>
          <a:xfrm>
            <a:off x="6828776" y="2336576"/>
            <a:ext cx="2085318" cy="3804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FAF28-EC52-05E8-EE6E-810BFDE084F8}"/>
              </a:ext>
            </a:extLst>
          </p:cNvPr>
          <p:cNvSpPr txBox="1"/>
          <p:nvPr/>
        </p:nvSpPr>
        <p:spPr>
          <a:xfrm>
            <a:off x="4352544" y="5673251"/>
            <a:ext cx="3326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 </a:t>
            </a:r>
            <a:r>
              <a:rPr lang="fr-FR" dirty="0" err="1"/>
              <a:t>errors</a:t>
            </a:r>
            <a:r>
              <a:rPr lang="fr-FR" dirty="0"/>
              <a:t> ... </a:t>
            </a:r>
            <a:r>
              <a:rPr lang="fr-FR" dirty="0" err="1"/>
              <a:t>CreateContainerError</a:t>
            </a:r>
            <a:r>
              <a:rPr lang="fr-F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30349138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3D25C-F52D-F24F-FE1B-F1C9E9A24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D57C0-C28E-128A-7D11-F57755EAC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35301"/>
          </a:xfrm>
        </p:spPr>
        <p:txBody>
          <a:bodyPr/>
          <a:lstStyle/>
          <a:p>
            <a:pPr algn="ctr"/>
            <a:r>
              <a:rPr lang="fr-FR" dirty="0" err="1"/>
              <a:t>Investigating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k9s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2CE2D3-122F-6F28-B5AA-6E57E53E2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8859"/>
            <a:ext cx="12192000" cy="258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146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5290F-CF76-FA68-9612-9F3448568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BA818-B6FA-0060-F579-1B7FC936B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35301"/>
          </a:xfrm>
        </p:spPr>
        <p:txBody>
          <a:bodyPr/>
          <a:lstStyle/>
          <a:p>
            <a:pPr algn="ctr"/>
            <a:r>
              <a:rPr lang="fr-FR" dirty="0"/>
              <a:t>k9s </a:t>
            </a:r>
            <a:r>
              <a:rPr lang="fr-FR" dirty="0" err="1"/>
              <a:t>events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4D4521-A73E-8EBC-8562-569B35E03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963" y="989828"/>
            <a:ext cx="11418679" cy="574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309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3D13-107D-C57F-2884-8A112F175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546"/>
            <a:ext cx="10515600" cy="929846"/>
          </a:xfrm>
        </p:spPr>
        <p:txBody>
          <a:bodyPr/>
          <a:lstStyle/>
          <a:p>
            <a:pPr algn="ctr"/>
            <a:r>
              <a:rPr lang="fr-FR" dirty="0"/>
              <a:t>Run Terminal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B2462A-27AC-17E1-E980-F67BB427C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1021" y="1690688"/>
            <a:ext cx="6098452" cy="33845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35645F-EBBB-17AF-20B2-3233AE0AD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88" y="3092824"/>
            <a:ext cx="5242759" cy="27707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4FBDD3-CFC9-7E31-7380-9B5762F791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899" y="6046738"/>
            <a:ext cx="3663007" cy="6122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E52F692-0B6F-7EBC-9CE0-36D787D7A7B9}"/>
              </a:ext>
            </a:extLst>
          </p:cNvPr>
          <p:cNvSpPr/>
          <p:nvPr/>
        </p:nvSpPr>
        <p:spPr>
          <a:xfrm>
            <a:off x="1334563" y="6277087"/>
            <a:ext cx="1042878" cy="2853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A96E37-357A-3ABF-5686-BDC14CEADAA4}"/>
              </a:ext>
            </a:extLst>
          </p:cNvPr>
          <p:cNvSpPr/>
          <p:nvPr/>
        </p:nvSpPr>
        <p:spPr>
          <a:xfrm>
            <a:off x="291685" y="3901440"/>
            <a:ext cx="1139082" cy="3478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614598-97F9-0C67-8ADF-1CA3216CFE03}"/>
              </a:ext>
            </a:extLst>
          </p:cNvPr>
          <p:cNvSpPr/>
          <p:nvPr/>
        </p:nvSpPr>
        <p:spPr>
          <a:xfrm>
            <a:off x="5481021" y="1690688"/>
            <a:ext cx="2608730" cy="36402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41772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07B264-7A2C-0C95-D13D-2BB30C8F9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90C0D-097B-3D72-4397-D3112DA80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35301"/>
          </a:xfrm>
        </p:spPr>
        <p:txBody>
          <a:bodyPr/>
          <a:lstStyle/>
          <a:p>
            <a:pPr algn="ctr"/>
            <a:r>
              <a:rPr lang="fr-FR" dirty="0"/>
              <a:t>K9s - </a:t>
            </a:r>
            <a:r>
              <a:rPr lang="fr-FR" dirty="0" err="1"/>
              <a:t>event</a:t>
            </a:r>
            <a:r>
              <a:rPr lang="fr-FR" dirty="0"/>
              <a:t> - </a:t>
            </a:r>
            <a:r>
              <a:rPr lang="fr-FR" dirty="0" err="1"/>
              <a:t>Failed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8887DB-4E4C-5A29-C4C9-1D06F7A0C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037" y="1536192"/>
            <a:ext cx="10287763" cy="51327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B84585B-9323-875D-4762-280D798C1C76}"/>
              </a:ext>
            </a:extLst>
          </p:cNvPr>
          <p:cNvSpPr/>
          <p:nvPr/>
        </p:nvSpPr>
        <p:spPr>
          <a:xfrm>
            <a:off x="987066" y="5115175"/>
            <a:ext cx="10450771" cy="3869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7236729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3C168-1AB6-60D3-09B2-7F7360AFA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8ABB4-7DC1-491C-CC7E-821CDD43D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35301"/>
          </a:xfrm>
        </p:spPr>
        <p:txBody>
          <a:bodyPr/>
          <a:lstStyle/>
          <a:p>
            <a:pPr algn="ctr"/>
            <a:r>
              <a:rPr lang="fr-FR" dirty="0"/>
              <a:t>k9s - </a:t>
            </a:r>
            <a:r>
              <a:rPr lang="fr-FR" dirty="0" err="1"/>
              <a:t>pod</a:t>
            </a:r>
            <a:r>
              <a:rPr lang="fr-FR" dirty="0"/>
              <a:t> - </a:t>
            </a:r>
            <a:r>
              <a:rPr lang="fr-FR" dirty="0" err="1"/>
              <a:t>describe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70A31C-4964-7C24-09CC-4C4DD87D9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36" y="998002"/>
            <a:ext cx="11794810" cy="58025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D5FCDF-4377-0D51-DD25-C243768D7A81}"/>
              </a:ext>
            </a:extLst>
          </p:cNvPr>
          <p:cNvSpPr/>
          <p:nvPr/>
        </p:nvSpPr>
        <p:spPr>
          <a:xfrm>
            <a:off x="135854" y="4712839"/>
            <a:ext cx="12002152" cy="43915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2413939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DCD0A-37D1-640B-2ECF-5653F7DB8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801"/>
            <a:ext cx="10515600" cy="1050255"/>
          </a:xfrm>
        </p:spPr>
        <p:txBody>
          <a:bodyPr/>
          <a:lstStyle/>
          <a:p>
            <a:pPr algn="ctr"/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latest</a:t>
            </a:r>
            <a:r>
              <a:rPr lang="fr-FR" dirty="0"/>
              <a:t> image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4EE781-9F33-01EA-2E16-E22B2FEEE276}"/>
              </a:ext>
            </a:extLst>
          </p:cNvPr>
          <p:cNvSpPr txBox="1"/>
          <p:nvPr/>
        </p:nvSpPr>
        <p:spPr>
          <a:xfrm>
            <a:off x="471569" y="1066088"/>
            <a:ext cx="60951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https://hub.docker.com/r/kubeflow/spark-operator/tags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CA5CDD-CA17-4EE6-C233-8CBA4C67D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597" y="1491488"/>
            <a:ext cx="7285591" cy="387502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66AAB-B0F4-FEA1-BD55-5F558BBC1CEC}"/>
              </a:ext>
            </a:extLst>
          </p:cNvPr>
          <p:cNvSpPr/>
          <p:nvPr/>
        </p:nvSpPr>
        <p:spPr>
          <a:xfrm>
            <a:off x="3250039" y="3469255"/>
            <a:ext cx="485938" cy="26149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D6A6C4-3792-7E30-EEAA-03833FC4C25A}"/>
              </a:ext>
            </a:extLst>
          </p:cNvPr>
          <p:cNvSpPr/>
          <p:nvPr/>
        </p:nvSpPr>
        <p:spPr>
          <a:xfrm>
            <a:off x="2885149" y="4287134"/>
            <a:ext cx="558219" cy="3057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2699050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C6CD6-7A5C-5427-E821-C16C72576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7C392-6BC0-9D4A-5C74-1ADF07010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35301"/>
          </a:xfrm>
        </p:spPr>
        <p:txBody>
          <a:bodyPr/>
          <a:lstStyle/>
          <a:p>
            <a:pPr algn="ctr"/>
            <a:r>
              <a:rPr lang="fr-FR" dirty="0"/>
              <a:t>k9s </a:t>
            </a:r>
            <a:r>
              <a:rPr lang="fr-FR" dirty="0" err="1"/>
              <a:t>deployment</a:t>
            </a:r>
            <a:r>
              <a:rPr lang="fr-FR" dirty="0"/>
              <a:t> - </a:t>
            </a:r>
            <a:r>
              <a:rPr lang="fr-FR" dirty="0" err="1"/>
              <a:t>edit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FAC436-BBB8-776D-787C-29B8EA731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252" y="4337821"/>
            <a:ext cx="5715495" cy="8268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373523-EBDB-94DF-9377-7666EFC53EF4}"/>
              </a:ext>
            </a:extLst>
          </p:cNvPr>
          <p:cNvSpPr txBox="1"/>
          <p:nvPr/>
        </p:nvSpPr>
        <p:spPr>
          <a:xfrm>
            <a:off x="1277109" y="1124329"/>
            <a:ext cx="901642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in K9, type</a:t>
            </a:r>
          </a:p>
          <a:p>
            <a:endParaRPr lang="fr-FR" dirty="0"/>
          </a:p>
          <a:p>
            <a:r>
              <a:rPr lang="fr-FR" dirty="0"/>
              <a:t>( if not </a:t>
            </a:r>
            <a:r>
              <a:rPr lang="fr-FR" dirty="0" err="1"/>
              <a:t>already</a:t>
            </a:r>
            <a:r>
              <a:rPr lang="fr-FR" dirty="0"/>
              <a:t> set, to select </a:t>
            </a:r>
            <a:r>
              <a:rPr lang="fr-FR" dirty="0" err="1"/>
              <a:t>namespace</a:t>
            </a:r>
            <a:r>
              <a:rPr lang="fr-FR" dirty="0"/>
              <a:t> :</a:t>
            </a:r>
          </a:p>
          <a:p>
            <a:r>
              <a:rPr lang="fr-FR" dirty="0"/>
              <a:t>      &lt;ESCAPE&gt; :ns&lt;ENTER&gt;   &lt;ESCAPE&gt; /</a:t>
            </a:r>
            <a:r>
              <a:rPr lang="fr-FR" dirty="0" err="1"/>
              <a:t>spark-operator</a:t>
            </a:r>
            <a:r>
              <a:rPr lang="fr-FR" dirty="0"/>
              <a:t> &lt;ENTER&gt;  )</a:t>
            </a:r>
          </a:p>
          <a:p>
            <a:endParaRPr lang="fr-FR" dirty="0"/>
          </a:p>
          <a:p>
            <a:r>
              <a:rPr lang="fr-FR" b="1" dirty="0"/>
              <a:t>&lt;ESCAPE&gt; :</a:t>
            </a:r>
            <a:r>
              <a:rPr lang="fr-FR" b="1" dirty="0" err="1"/>
              <a:t>deployment</a:t>
            </a:r>
            <a:r>
              <a:rPr lang="fr-FR" b="1" dirty="0"/>
              <a:t> &lt;ENTER&gt;</a:t>
            </a:r>
          </a:p>
          <a:p>
            <a:r>
              <a:rPr lang="fr-FR" b="1" dirty="0"/>
              <a:t>scroll to </a:t>
            </a:r>
            <a:r>
              <a:rPr lang="fr-FR" dirty="0"/>
              <a:t>"</a:t>
            </a:r>
            <a:r>
              <a:rPr lang="fr-FR" b="1" dirty="0" err="1"/>
              <a:t>spark-operator-controller</a:t>
            </a:r>
            <a:r>
              <a:rPr lang="fr-FR" dirty="0"/>
              <a:t>"    (or &lt;ESCAPE&gt; / *</a:t>
            </a:r>
            <a:r>
              <a:rPr lang="fr-FR" dirty="0" err="1"/>
              <a:t>controller</a:t>
            </a:r>
            <a:r>
              <a:rPr lang="fr-FR" dirty="0"/>
              <a:t> )</a:t>
            </a:r>
          </a:p>
          <a:p>
            <a:r>
              <a:rPr lang="fr-FR" b="1" dirty="0"/>
              <a:t>type  "e"    to Edit</a:t>
            </a:r>
          </a:p>
          <a:p>
            <a:endParaRPr lang="fr-FR" dirty="0"/>
          </a:p>
          <a:p>
            <a:r>
              <a:rPr lang="fr-FR" dirty="0"/>
              <a:t>=&gt; </a:t>
            </a:r>
            <a:r>
              <a:rPr lang="fr-FR" dirty="0" err="1"/>
              <a:t>your</a:t>
            </a:r>
            <a:r>
              <a:rPr lang="fr-FR" dirty="0"/>
              <a:t> Notepad editor opens,  change "2.0.2" to "</a:t>
            </a:r>
            <a:r>
              <a:rPr lang="fr-FR" dirty="0" err="1"/>
              <a:t>latest</a:t>
            </a:r>
            <a:r>
              <a:rPr lang="fr-FR" dirty="0"/>
              <a:t>" (or "</a:t>
            </a:r>
            <a:r>
              <a:rPr lang="fr-FR" b="1" dirty="0"/>
              <a:t>2.1.0-rc.0</a:t>
            </a:r>
            <a:r>
              <a:rPr lang="fr-FR" dirty="0"/>
              <a:t>" as of 2024-11)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b="1" dirty="0" err="1"/>
              <a:t>then</a:t>
            </a:r>
            <a:r>
              <a:rPr lang="fr-FR" b="1" dirty="0"/>
              <a:t> "SAVE" and close editor</a:t>
            </a:r>
          </a:p>
          <a:p>
            <a:endParaRPr lang="fr-FR" b="1" dirty="0"/>
          </a:p>
          <a:p>
            <a:r>
              <a:rPr lang="fr-FR" b="1" dirty="0"/>
              <a:t>... REPEAT </a:t>
            </a:r>
            <a:r>
              <a:rPr lang="fr-FR" b="1" dirty="0" err="1"/>
              <a:t>same</a:t>
            </a:r>
            <a:r>
              <a:rPr lang="fr-FR" b="1" dirty="0"/>
              <a:t> </a:t>
            </a:r>
            <a:r>
              <a:rPr lang="fr-FR" b="1" dirty="0" err="1"/>
              <a:t>edit</a:t>
            </a:r>
            <a:r>
              <a:rPr lang="fr-FR" b="1" dirty="0"/>
              <a:t> for </a:t>
            </a:r>
            <a:r>
              <a:rPr lang="fr-FR" b="1" dirty="0" err="1"/>
              <a:t>other</a:t>
            </a:r>
            <a:r>
              <a:rPr lang="fr-FR" b="1" dirty="0"/>
              <a:t>: "</a:t>
            </a:r>
            <a:r>
              <a:rPr lang="fr-FR" b="1" dirty="0" err="1"/>
              <a:t>spark-operator-webhook</a:t>
            </a:r>
            <a:r>
              <a:rPr lang="fr-FR" b="1" dirty="0"/>
              <a:t>"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5FB8D1-FFD0-1781-2E8E-EA4DCA4BAC6B}"/>
              </a:ext>
            </a:extLst>
          </p:cNvPr>
          <p:cNvSpPr/>
          <p:nvPr/>
        </p:nvSpPr>
        <p:spPr>
          <a:xfrm>
            <a:off x="3950206" y="4540649"/>
            <a:ext cx="4080837" cy="35867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5010504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6A6E5-724F-C0BC-3D05-03C0450C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deployment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edit</a:t>
            </a:r>
            <a:r>
              <a:rPr lang="fr-FR" dirty="0"/>
              <a:t> image version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8C923A-CF51-A2EE-F848-46C1EF6DA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3051"/>
            <a:ext cx="12192000" cy="25318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A75183F-9C06-97E2-D05F-BC1E5EEAD942}"/>
              </a:ext>
            </a:extLst>
          </p:cNvPr>
          <p:cNvSpPr/>
          <p:nvPr/>
        </p:nvSpPr>
        <p:spPr>
          <a:xfrm>
            <a:off x="5219915" y="3971108"/>
            <a:ext cx="621795" cy="24035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7797FD-3455-AD08-6769-5488C52D1FC8}"/>
              </a:ext>
            </a:extLst>
          </p:cNvPr>
          <p:cNvSpPr/>
          <p:nvPr/>
        </p:nvSpPr>
        <p:spPr>
          <a:xfrm>
            <a:off x="5219914" y="4212849"/>
            <a:ext cx="621795" cy="24035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D8A3D1-C877-5458-3977-EF2F551EA59D}"/>
              </a:ext>
            </a:extLst>
          </p:cNvPr>
          <p:cNvSpPr txBox="1"/>
          <p:nvPr/>
        </p:nvSpPr>
        <p:spPr>
          <a:xfrm>
            <a:off x="3594898" y="5167311"/>
            <a:ext cx="52283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1/1 </a:t>
            </a:r>
            <a:r>
              <a:rPr lang="fr-FR" dirty="0" err="1"/>
              <a:t>means</a:t>
            </a:r>
            <a:r>
              <a:rPr lang="fr-FR" dirty="0"/>
              <a:t> OK... all </a:t>
            </a:r>
            <a:r>
              <a:rPr lang="fr-FR" dirty="0" err="1"/>
              <a:t>expected</a:t>
            </a:r>
            <a:r>
              <a:rPr lang="fr-FR" dirty="0"/>
              <a:t> "../1"  are running  "1/.."</a:t>
            </a:r>
          </a:p>
          <a:p>
            <a:endParaRPr lang="fr-FR" dirty="0"/>
          </a:p>
          <a:p>
            <a:r>
              <a:rPr lang="fr-FR" dirty="0" err="1"/>
              <a:t>Before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error</a:t>
            </a:r>
            <a:r>
              <a:rPr lang="fr-FR" dirty="0"/>
              <a:t>: "0/1"</a:t>
            </a:r>
          </a:p>
        </p:txBody>
      </p:sp>
    </p:spTree>
    <p:extLst>
      <p:ext uri="{BB962C8B-B14F-4D97-AF65-F5344CB8AC3E}">
        <p14:creationId xmlns:p14="http://schemas.microsoft.com/office/powerpoint/2010/main" val="33858307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0CA0C-590A-BFE5-3A77-34FD27F7F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Check : </a:t>
            </a:r>
            <a:r>
              <a:rPr lang="fr-FR" dirty="0" err="1"/>
              <a:t>operator</a:t>
            </a:r>
            <a:r>
              <a:rPr lang="fr-FR" dirty="0"/>
              <a:t> </a:t>
            </a:r>
            <a:r>
              <a:rPr lang="fr-FR" dirty="0" err="1"/>
              <a:t>pods</a:t>
            </a:r>
            <a:r>
              <a:rPr lang="fr-FR" dirty="0"/>
              <a:t> "Running"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B9F67B-EA20-3A84-5EBE-404DF232F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8825"/>
            <a:ext cx="12192000" cy="250034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60B8615-C22F-02DD-4AAA-FE8C546489A9}"/>
              </a:ext>
            </a:extLst>
          </p:cNvPr>
          <p:cNvSpPr/>
          <p:nvPr/>
        </p:nvSpPr>
        <p:spPr>
          <a:xfrm>
            <a:off x="4754877" y="3610573"/>
            <a:ext cx="621795" cy="24035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B5A40F-A6BD-6E6A-DCB2-26642357A162}"/>
              </a:ext>
            </a:extLst>
          </p:cNvPr>
          <p:cNvSpPr/>
          <p:nvPr/>
        </p:nvSpPr>
        <p:spPr>
          <a:xfrm>
            <a:off x="6426923" y="3788229"/>
            <a:ext cx="930078" cy="24035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A9C18E-190E-9434-DB8C-8373CE9DB00D}"/>
              </a:ext>
            </a:extLst>
          </p:cNvPr>
          <p:cNvSpPr/>
          <p:nvPr/>
        </p:nvSpPr>
        <p:spPr>
          <a:xfrm>
            <a:off x="7095743" y="4028585"/>
            <a:ext cx="261257" cy="20511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E524D4-2AE7-F476-A670-4FA209045219}"/>
              </a:ext>
            </a:extLst>
          </p:cNvPr>
          <p:cNvSpPr/>
          <p:nvPr/>
        </p:nvSpPr>
        <p:spPr>
          <a:xfrm>
            <a:off x="7095742" y="4233701"/>
            <a:ext cx="261257" cy="20511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BFCA6A-A5AC-E74B-6502-A72E1DABF28E}"/>
              </a:ext>
            </a:extLst>
          </p:cNvPr>
          <p:cNvSpPr txBox="1"/>
          <p:nvPr/>
        </p:nvSpPr>
        <p:spPr>
          <a:xfrm>
            <a:off x="2905179" y="5120285"/>
            <a:ext cx="73414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Pods</a:t>
            </a:r>
            <a:r>
              <a:rPr lang="fr-FR" dirty="0"/>
              <a:t> are "Running",  and </a:t>
            </a:r>
            <a:r>
              <a:rPr lang="fr-FR" dirty="0" err="1"/>
              <a:t>Ready</a:t>
            </a:r>
            <a:r>
              <a:rPr lang="fr-FR" dirty="0"/>
              <a:t> "1/1"</a:t>
            </a:r>
          </a:p>
          <a:p>
            <a:endParaRPr lang="fr-FR" dirty="0"/>
          </a:p>
          <a:p>
            <a:r>
              <a:rPr lang="fr-FR" dirty="0"/>
              <a:t>Notice </a:t>
            </a:r>
            <a:r>
              <a:rPr lang="fr-FR" dirty="0" err="1"/>
              <a:t>also</a:t>
            </a:r>
            <a:r>
              <a:rPr lang="fr-FR" dirty="0"/>
              <a:t> Restart=0   ( </a:t>
            </a:r>
            <a:r>
              <a:rPr lang="fr-FR" dirty="0" err="1"/>
              <a:t>they</a:t>
            </a:r>
            <a:r>
              <a:rPr lang="fr-FR" dirty="0"/>
              <a:t> are not in a </a:t>
            </a:r>
            <a:r>
              <a:rPr lang="fr-FR" dirty="0" err="1"/>
              <a:t>CrashLoop</a:t>
            </a:r>
            <a:r>
              <a:rPr lang="fr-FR" dirty="0"/>
              <a:t> </a:t>
            </a:r>
            <a:r>
              <a:rPr lang="fr-FR" dirty="0" err="1"/>
              <a:t>causing</a:t>
            </a:r>
            <a:r>
              <a:rPr lang="fr-FR" dirty="0"/>
              <a:t>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Restarts</a:t>
            </a:r>
            <a:r>
              <a:rPr lang="fr-FR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1983103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59B8D-09A6-7E32-D35D-62F0BB0F8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280" y="2463165"/>
            <a:ext cx="10515600" cy="1809115"/>
          </a:xfrm>
        </p:spPr>
        <p:txBody>
          <a:bodyPr/>
          <a:lstStyle/>
          <a:p>
            <a:pPr algn="ctr"/>
            <a:r>
              <a:rPr lang="fr-FR" dirty="0" err="1"/>
              <a:t>Finalize</a:t>
            </a:r>
            <a:r>
              <a:rPr lang="fr-FR" dirty="0"/>
              <a:t> Installation:</a:t>
            </a:r>
            <a:br>
              <a:rPr lang="fr-FR" dirty="0"/>
            </a:br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ServiceAccount</a:t>
            </a:r>
            <a:r>
              <a:rPr lang="fr-FR" dirty="0"/>
              <a:t> + </a:t>
            </a:r>
            <a:r>
              <a:rPr lang="fr-FR" dirty="0" err="1"/>
              <a:t>role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for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spark</a:t>
            </a:r>
            <a:r>
              <a:rPr lang="fr-FR" dirty="0"/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17977810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267A-CD59-19EA-BD5A-79DF47ED3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88274"/>
          </a:xfrm>
        </p:spPr>
        <p:txBody>
          <a:bodyPr/>
          <a:lstStyle/>
          <a:p>
            <a:pPr algn="ctr"/>
            <a:r>
              <a:rPr lang="fr-FR" dirty="0" err="1"/>
              <a:t>Adding</a:t>
            </a:r>
            <a:r>
              <a:rPr lang="fr-FR" dirty="0"/>
              <a:t> </a:t>
            </a:r>
            <a:r>
              <a:rPr lang="fr-FR" dirty="0" err="1"/>
              <a:t>serviceAccount</a:t>
            </a:r>
            <a:r>
              <a:rPr lang="fr-FR" dirty="0"/>
              <a:t> "</a:t>
            </a:r>
            <a:r>
              <a:rPr lang="fr-FR" dirty="0" err="1"/>
              <a:t>spark</a:t>
            </a:r>
            <a:r>
              <a:rPr lang="fr-FR" dirty="0"/>
              <a:t>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63FD75-E275-56C1-D4AA-0D56C1383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60" y="4014032"/>
            <a:ext cx="10992803" cy="8839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C4BE68-CD6E-AA87-458E-BB7B33F18912}"/>
              </a:ext>
            </a:extLst>
          </p:cNvPr>
          <p:cNvSpPr txBox="1"/>
          <p:nvPr/>
        </p:nvSpPr>
        <p:spPr>
          <a:xfrm>
            <a:off x="487680" y="1865167"/>
            <a:ext cx="1192784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 err="1"/>
              <a:t>kubectl</a:t>
            </a:r>
            <a:r>
              <a:rPr lang="fr-FR" sz="2000" b="1" dirty="0"/>
              <a:t> </a:t>
            </a:r>
            <a:r>
              <a:rPr lang="fr-FR" sz="2000" b="1" dirty="0" err="1"/>
              <a:t>create</a:t>
            </a:r>
            <a:r>
              <a:rPr lang="fr-FR" sz="2000" b="1" dirty="0"/>
              <a:t> </a:t>
            </a:r>
            <a:r>
              <a:rPr lang="fr-FR" sz="2000" b="1" dirty="0" err="1"/>
              <a:t>serviceaccount</a:t>
            </a:r>
            <a:r>
              <a:rPr lang="fr-FR" sz="2000" b="1" dirty="0"/>
              <a:t> </a:t>
            </a:r>
            <a:r>
              <a:rPr lang="fr-FR" sz="2000" b="1" dirty="0" err="1"/>
              <a:t>spark</a:t>
            </a:r>
            <a:endParaRPr lang="fr-FR" sz="2000" b="1" dirty="0"/>
          </a:p>
          <a:p>
            <a:endParaRPr lang="fr-FR" sz="2000" b="1" dirty="0"/>
          </a:p>
          <a:p>
            <a:r>
              <a:rPr lang="fr-FR" sz="2000" b="1" dirty="0" err="1"/>
              <a:t>kubectl</a:t>
            </a:r>
            <a:r>
              <a:rPr lang="fr-FR" sz="2000" b="1" dirty="0"/>
              <a:t> </a:t>
            </a:r>
            <a:r>
              <a:rPr lang="fr-FR" sz="2000" b="1" dirty="0" err="1"/>
              <a:t>create</a:t>
            </a:r>
            <a:r>
              <a:rPr lang="fr-FR" sz="2000" b="1" dirty="0"/>
              <a:t> </a:t>
            </a:r>
            <a:r>
              <a:rPr lang="fr-FR" sz="2000" b="1" dirty="0" err="1"/>
              <a:t>clusterrolebinding</a:t>
            </a:r>
            <a:r>
              <a:rPr lang="fr-FR" sz="2000" b="1" dirty="0"/>
              <a:t> </a:t>
            </a:r>
            <a:r>
              <a:rPr lang="fr-FR" sz="2000" b="1" dirty="0" err="1"/>
              <a:t>spark-role</a:t>
            </a:r>
            <a:r>
              <a:rPr lang="fr-FR" sz="2000" b="1" dirty="0"/>
              <a:t> --</a:t>
            </a:r>
            <a:r>
              <a:rPr lang="fr-FR" sz="2000" b="1" dirty="0" err="1"/>
              <a:t>clusterrole</a:t>
            </a:r>
            <a:r>
              <a:rPr lang="fr-FR" sz="2000" b="1" dirty="0"/>
              <a:t>=</a:t>
            </a:r>
            <a:r>
              <a:rPr lang="fr-FR" sz="2000" b="1" dirty="0" err="1"/>
              <a:t>edit</a:t>
            </a:r>
            <a:r>
              <a:rPr lang="fr-FR" sz="2000" b="1" dirty="0"/>
              <a:t> --</a:t>
            </a:r>
            <a:r>
              <a:rPr lang="fr-FR" sz="2000" b="1" dirty="0" err="1"/>
              <a:t>serviceaccount</a:t>
            </a:r>
            <a:r>
              <a:rPr lang="fr-FR" sz="2000" b="1" dirty="0"/>
              <a:t>=</a:t>
            </a:r>
            <a:r>
              <a:rPr lang="fr-FR" sz="2000" b="1" dirty="0" err="1"/>
              <a:t>default:spark</a:t>
            </a:r>
            <a:r>
              <a:rPr lang="fr-FR" sz="2000" b="1" dirty="0"/>
              <a:t> </a:t>
            </a:r>
          </a:p>
          <a:p>
            <a:r>
              <a:rPr lang="fr-FR" sz="2000" b="1" dirty="0"/>
              <a:t>       --</a:t>
            </a:r>
            <a:r>
              <a:rPr lang="fr-FR" sz="2000" b="1" dirty="0" err="1"/>
              <a:t>namespace</a:t>
            </a:r>
            <a:r>
              <a:rPr lang="fr-FR" sz="2000" b="1" dirty="0"/>
              <a:t>=default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FD5783-E141-D2DF-3F44-65CA49916D5F}"/>
              </a:ext>
            </a:extLst>
          </p:cNvPr>
          <p:cNvSpPr/>
          <p:nvPr/>
        </p:nvSpPr>
        <p:spPr>
          <a:xfrm>
            <a:off x="695960" y="4246880"/>
            <a:ext cx="2316480" cy="1625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F46C38-9FDF-BD22-98B0-A0204EE561AF}"/>
              </a:ext>
            </a:extLst>
          </p:cNvPr>
          <p:cNvSpPr/>
          <p:nvPr/>
        </p:nvSpPr>
        <p:spPr>
          <a:xfrm>
            <a:off x="695960" y="4693959"/>
            <a:ext cx="5054600" cy="1625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26038864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6E0C8-1209-A294-18EF-F311DF55A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Checking </a:t>
            </a:r>
            <a:r>
              <a:rPr lang="fr-FR" dirty="0" err="1"/>
              <a:t>ServiceAccount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9CCB37-6F53-D439-D740-CDA146A14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07" y="2058706"/>
            <a:ext cx="11795135" cy="28900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F6C7C3D-6003-6B54-C301-47BB71D80B32}"/>
              </a:ext>
            </a:extLst>
          </p:cNvPr>
          <p:cNvSpPr/>
          <p:nvPr/>
        </p:nvSpPr>
        <p:spPr>
          <a:xfrm>
            <a:off x="104503" y="4007128"/>
            <a:ext cx="966651" cy="27226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65ED87-4D1C-D47D-BB8C-42FEEE427775}"/>
              </a:ext>
            </a:extLst>
          </p:cNvPr>
          <p:cNvSpPr/>
          <p:nvPr/>
        </p:nvSpPr>
        <p:spPr>
          <a:xfrm>
            <a:off x="8246364" y="4007127"/>
            <a:ext cx="709531" cy="27226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C0398F-935E-D752-A79A-BCC4D856A713}"/>
              </a:ext>
            </a:extLst>
          </p:cNvPr>
          <p:cNvSpPr/>
          <p:nvPr/>
        </p:nvSpPr>
        <p:spPr>
          <a:xfrm>
            <a:off x="4606399" y="3440572"/>
            <a:ext cx="1601071" cy="26405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6834044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314C1-0317-E40E-A282-D39F37D31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Notice: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serviceAccounts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created</a:t>
            </a:r>
            <a:r>
              <a:rPr lang="fr-FR" dirty="0"/>
              <a:t> by "</a:t>
            </a:r>
            <a:r>
              <a:rPr lang="fr-FR" dirty="0" err="1"/>
              <a:t>Helm</a:t>
            </a:r>
            <a:r>
              <a:rPr lang="fr-FR" dirty="0"/>
              <a:t>"</a:t>
            </a:r>
            <a:br>
              <a:rPr lang="fr-FR" dirty="0"/>
            </a:br>
            <a:r>
              <a:rPr lang="fr-FR" dirty="0"/>
              <a:t>on </a:t>
            </a:r>
            <a:r>
              <a:rPr lang="fr-FR" dirty="0" err="1"/>
              <a:t>namespace</a:t>
            </a:r>
            <a:r>
              <a:rPr lang="fr-FR" dirty="0"/>
              <a:t> "</a:t>
            </a:r>
            <a:r>
              <a:rPr lang="fr-FR" dirty="0" err="1"/>
              <a:t>spark-operator</a:t>
            </a:r>
            <a:r>
              <a:rPr lang="fr-FR" dirty="0"/>
              <a:t>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01F58F-C490-27C6-953F-06FB41B30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2644"/>
            <a:ext cx="12192000" cy="269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9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C1339-6B0B-13B0-BF05-7E19D498B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654" y="171487"/>
            <a:ext cx="11731214" cy="1325563"/>
          </a:xfrm>
        </p:spPr>
        <p:txBody>
          <a:bodyPr/>
          <a:lstStyle/>
          <a:p>
            <a:pPr algn="ctr"/>
            <a:r>
              <a:rPr lang="fr-FR" dirty="0"/>
              <a:t>Terminal != Cmd Prompt (Invite de Command),</a:t>
            </a:r>
            <a:br>
              <a:rPr lang="fr-FR" dirty="0"/>
            </a:br>
            <a:r>
              <a:rPr lang="fr-FR" dirty="0"/>
              <a:t>!=   Power Shell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E4BF03-F198-5B3C-014B-71A47F30A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2013" y="5641291"/>
            <a:ext cx="3303719" cy="5564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7E2DCE-A786-81D5-C0A8-EA92297C2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118" y="2821088"/>
            <a:ext cx="4607183" cy="18128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BC3A36B-B58B-EADE-DF4B-5CD363C2A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7936" y="2821088"/>
            <a:ext cx="4594064" cy="24369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D0CC6E5-D1D5-B53E-D81B-1D236C53C3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951" y="5682071"/>
            <a:ext cx="3228248" cy="52336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3A1988-D342-C72F-37D7-D49D930B1A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838" y="5593192"/>
            <a:ext cx="3663007" cy="61224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2E83265-FF1B-E329-F7ED-1EFE62509766}"/>
              </a:ext>
            </a:extLst>
          </p:cNvPr>
          <p:cNvSpPr/>
          <p:nvPr/>
        </p:nvSpPr>
        <p:spPr>
          <a:xfrm>
            <a:off x="1248502" y="5823541"/>
            <a:ext cx="1042878" cy="2853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1320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FE7E8-9FCE-1EDD-9AF8-C84D6ED7A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989" y="825332"/>
            <a:ext cx="10515600" cy="3674371"/>
          </a:xfrm>
        </p:spPr>
        <p:txBody>
          <a:bodyPr/>
          <a:lstStyle/>
          <a:p>
            <a:pPr algn="ctr"/>
            <a:r>
              <a:rPr lang="fr-FR" dirty="0"/>
              <a:t>Next </a:t>
            </a:r>
            <a:r>
              <a:rPr lang="fr-FR" dirty="0" err="1"/>
              <a:t>Steps</a:t>
            </a:r>
            <a:r>
              <a:rPr lang="fr-FR" dirty="0"/>
              <a:t>: Part 2/2</a:t>
            </a:r>
            <a:br>
              <a:rPr lang="fr-FR" dirty="0"/>
            </a:br>
            <a:br>
              <a:rPr lang="fr-FR" dirty="0"/>
            </a:br>
            <a:r>
              <a:rPr lang="fr-FR" dirty="0"/>
              <a:t>open document</a:t>
            </a:r>
            <a:br>
              <a:rPr lang="fr-FR" dirty="0"/>
            </a:br>
            <a:r>
              <a:rPr lang="fr-FR" dirty="0"/>
              <a:t>TD5-Spark-On-k8s-part2</a:t>
            </a:r>
            <a:br>
              <a:rPr lang="fr-FR" dirty="0"/>
            </a:b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2B7AA-BF1D-7FAD-E214-D9A277B1B045}"/>
              </a:ext>
            </a:extLst>
          </p:cNvPr>
          <p:cNvSpPr txBox="1"/>
          <p:nvPr/>
        </p:nvSpPr>
        <p:spPr>
          <a:xfrm>
            <a:off x="3114185" y="3947130"/>
            <a:ext cx="800193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(</a:t>
            </a:r>
            <a:r>
              <a:rPr lang="fr-FR" sz="2000" dirty="0" err="1"/>
              <a:t>Optional</a:t>
            </a:r>
            <a:r>
              <a:rPr lang="fr-FR" sz="2000" dirty="0"/>
              <a:t>) Launch </a:t>
            </a:r>
            <a:r>
              <a:rPr lang="fr-FR" sz="2000" dirty="0" err="1"/>
              <a:t>spark-shell</a:t>
            </a:r>
            <a:r>
              <a:rPr lang="fr-FR" sz="2000" dirty="0"/>
              <a:t> on Docker, in mode "--master local[*]"</a:t>
            </a:r>
          </a:p>
          <a:p>
            <a:r>
              <a:rPr lang="fr-FR" sz="2000" dirty="0"/>
              <a:t>(</a:t>
            </a:r>
            <a:r>
              <a:rPr lang="fr-FR" sz="2000" dirty="0" err="1"/>
              <a:t>Optional</a:t>
            </a:r>
            <a:r>
              <a:rPr lang="fr-FR" sz="2000" dirty="0"/>
              <a:t>)  Launch </a:t>
            </a:r>
            <a:r>
              <a:rPr lang="fr-FR" sz="2000" dirty="0" err="1"/>
              <a:t>spark</a:t>
            </a:r>
            <a:r>
              <a:rPr lang="fr-FR" sz="2000" dirty="0"/>
              <a:t> </a:t>
            </a:r>
            <a:r>
              <a:rPr lang="fr-FR" sz="2000" dirty="0" err="1"/>
              <a:t>with</a:t>
            </a:r>
            <a:r>
              <a:rPr lang="fr-FR" sz="2000" dirty="0"/>
              <a:t>  "</a:t>
            </a:r>
            <a:r>
              <a:rPr lang="fr-FR" sz="2000" dirty="0" err="1"/>
              <a:t>spark-submit</a:t>
            </a:r>
            <a:r>
              <a:rPr lang="fr-FR" sz="2000" dirty="0"/>
              <a:t> --master k8s://localhost:port"</a:t>
            </a:r>
          </a:p>
          <a:p>
            <a:endParaRPr lang="fr-FR" sz="2000" dirty="0"/>
          </a:p>
          <a:p>
            <a:r>
              <a:rPr lang="fr-FR" sz="2000" dirty="0"/>
              <a:t>Launch </a:t>
            </a:r>
            <a:r>
              <a:rPr lang="fr-FR" sz="2000" dirty="0" err="1"/>
              <a:t>spark</a:t>
            </a:r>
            <a:r>
              <a:rPr lang="fr-FR" sz="2000" dirty="0"/>
              <a:t> </a:t>
            </a:r>
            <a:r>
              <a:rPr lang="fr-FR" sz="2000" dirty="0" err="1"/>
              <a:t>with</a:t>
            </a:r>
            <a:r>
              <a:rPr lang="fr-FR" sz="2000" dirty="0"/>
              <a:t>  "</a:t>
            </a:r>
            <a:r>
              <a:rPr lang="fr-FR" sz="2000" dirty="0" err="1"/>
              <a:t>kubectl</a:t>
            </a:r>
            <a:r>
              <a:rPr lang="fr-FR" sz="2000" dirty="0"/>
              <a:t> </a:t>
            </a:r>
            <a:r>
              <a:rPr lang="fr-FR" sz="2000" dirty="0" err="1"/>
              <a:t>apply</a:t>
            </a:r>
            <a:r>
              <a:rPr lang="fr-FR" sz="2000" dirty="0"/>
              <a:t> -f </a:t>
            </a:r>
            <a:r>
              <a:rPr lang="fr-FR" sz="2000" dirty="0" err="1"/>
              <a:t>file.yaml</a:t>
            </a:r>
            <a:r>
              <a:rPr lang="fr-FR" sz="2000" dirty="0"/>
              <a:t>"</a:t>
            </a:r>
          </a:p>
          <a:p>
            <a:endParaRPr lang="fr-FR" sz="2000" dirty="0"/>
          </a:p>
          <a:p>
            <a:r>
              <a:rPr lang="fr-FR" sz="2000" dirty="0"/>
              <a:t>(</a:t>
            </a:r>
            <a:r>
              <a:rPr lang="fr-FR" sz="2000" dirty="0" err="1"/>
              <a:t>Optional</a:t>
            </a:r>
            <a:r>
              <a:rPr lang="fr-FR" sz="2000" dirty="0"/>
              <a:t>... and backup if local </a:t>
            </a:r>
            <a:r>
              <a:rPr lang="fr-FR" sz="2000" dirty="0" err="1"/>
              <a:t>install</a:t>
            </a:r>
            <a:r>
              <a:rPr lang="fr-FR" sz="2000" dirty="0"/>
              <a:t> fails) </a:t>
            </a:r>
            <a:r>
              <a:rPr lang="fr-FR" sz="2000" dirty="0" err="1"/>
              <a:t>Using</a:t>
            </a:r>
            <a:r>
              <a:rPr lang="fr-FR" sz="2000" dirty="0"/>
              <a:t> Azure </a:t>
            </a:r>
            <a:r>
              <a:rPr lang="fr-FR" sz="2000" dirty="0" err="1"/>
              <a:t>Kubernetes</a:t>
            </a:r>
            <a:endParaRPr lang="fr-FR" sz="20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67E73B3-CF64-B293-6BF0-1EF83D6F7810}"/>
              </a:ext>
            </a:extLst>
          </p:cNvPr>
          <p:cNvSpPr/>
          <p:nvPr/>
        </p:nvSpPr>
        <p:spPr>
          <a:xfrm>
            <a:off x="2425325" y="4573367"/>
            <a:ext cx="301214" cy="1928308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DEA115-E055-3163-7A7B-4F7ADE2F9E2B}"/>
              </a:ext>
            </a:extLst>
          </p:cNvPr>
          <p:cNvSpPr txBox="1"/>
          <p:nvPr/>
        </p:nvSpPr>
        <p:spPr>
          <a:xfrm>
            <a:off x="1279636" y="5352855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part 2/2</a:t>
            </a:r>
          </a:p>
        </p:txBody>
      </p:sp>
    </p:spTree>
    <p:extLst>
      <p:ext uri="{BB962C8B-B14F-4D97-AF65-F5344CB8AC3E}">
        <p14:creationId xmlns:p14="http://schemas.microsoft.com/office/powerpoint/2010/main" val="3976823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AC051-9ECD-EEB7-9AF3-A527CA360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11339-63DF-21A6-CC80-231CC3EC1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22682"/>
          </a:xfrm>
        </p:spPr>
        <p:txBody>
          <a:bodyPr/>
          <a:lstStyle/>
          <a:p>
            <a:pPr algn="ctr"/>
            <a:r>
              <a:rPr lang="fr-FR" dirty="0"/>
              <a:t>https://podman.io/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97A16-5E6A-66C9-6312-0683B23DC192}"/>
              </a:ext>
            </a:extLst>
          </p:cNvPr>
          <p:cNvSpPr txBox="1"/>
          <p:nvPr/>
        </p:nvSpPr>
        <p:spPr>
          <a:xfrm>
            <a:off x="1017334" y="1520515"/>
            <a:ext cx="101573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Podman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a replacement for "Docker" runtime, for Linux/Windows/Mac/, </a:t>
            </a:r>
            <a:r>
              <a:rPr lang="fr-FR" sz="2000" dirty="0" err="1"/>
              <a:t>without</a:t>
            </a:r>
            <a:r>
              <a:rPr lang="fr-FR" sz="2000" dirty="0"/>
              <a:t> root </a:t>
            </a:r>
            <a:r>
              <a:rPr lang="fr-FR" sz="2000" dirty="0" err="1"/>
              <a:t>access</a:t>
            </a:r>
            <a:endParaRPr lang="fr-FR" sz="2000" dirty="0"/>
          </a:p>
          <a:p>
            <a:r>
              <a:rPr lang="fr-FR" sz="2000" dirty="0" err="1"/>
              <a:t>Podman</a:t>
            </a:r>
            <a:r>
              <a:rPr lang="fr-FR" sz="2000" dirty="0"/>
              <a:t> </a:t>
            </a:r>
            <a:r>
              <a:rPr lang="fr-FR" sz="2000" dirty="0" err="1"/>
              <a:t>also</a:t>
            </a:r>
            <a:r>
              <a:rPr lang="fr-FR" sz="2000" dirty="0"/>
              <a:t> supports </a:t>
            </a:r>
            <a:r>
              <a:rPr lang="fr-FR" sz="2000" dirty="0" err="1"/>
              <a:t>tools</a:t>
            </a:r>
            <a:r>
              <a:rPr lang="fr-FR" sz="2000" dirty="0"/>
              <a:t> for </a:t>
            </a:r>
            <a:r>
              <a:rPr lang="fr-FR" sz="2000" dirty="0" err="1"/>
              <a:t>easy</a:t>
            </a:r>
            <a:r>
              <a:rPr lang="fr-FR" sz="2000" dirty="0"/>
              <a:t> </a:t>
            </a:r>
            <a:r>
              <a:rPr lang="fr-FR" sz="2000" dirty="0" err="1"/>
              <a:t>Kubernetes</a:t>
            </a:r>
            <a:r>
              <a:rPr lang="fr-FR" sz="2000" dirty="0"/>
              <a:t> interaction  (</a:t>
            </a:r>
            <a:r>
              <a:rPr lang="fr-FR" sz="2000" dirty="0" err="1"/>
              <a:t>minikube</a:t>
            </a:r>
            <a:r>
              <a:rPr lang="fr-FR" sz="2000" dirty="0"/>
              <a:t> / </a:t>
            </a:r>
            <a:r>
              <a:rPr lang="fr-FR" sz="2000" dirty="0" err="1"/>
              <a:t>kind</a:t>
            </a:r>
            <a:r>
              <a:rPr lang="fr-FR" sz="2000" dirty="0"/>
              <a:t> / ..)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5AB6F6-2AF2-CB4E-6B71-23A8B2D87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406" y="2414016"/>
            <a:ext cx="7586027" cy="426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87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76FF2-48FC-529A-B2A2-420C3E21E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398" y="0"/>
            <a:ext cx="11521439" cy="1325563"/>
          </a:xfrm>
        </p:spPr>
        <p:txBody>
          <a:bodyPr/>
          <a:lstStyle/>
          <a:p>
            <a:r>
              <a:rPr lang="fr-FR" dirty="0"/>
              <a:t>Download + </a:t>
            </a:r>
            <a:r>
              <a:rPr lang="fr-FR" dirty="0" err="1"/>
              <a:t>exec</a:t>
            </a:r>
            <a:r>
              <a:rPr lang="fr-FR" dirty="0"/>
              <a:t> "</a:t>
            </a:r>
            <a:r>
              <a:rPr lang="fr-FR" dirty="0" err="1"/>
              <a:t>podman</a:t>
            </a:r>
            <a:r>
              <a:rPr lang="fr-FR" dirty="0"/>
              <a:t>-{version} .setup.exe"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6D29D0-34DC-4441-9C28-860F6515B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069" y="1695730"/>
            <a:ext cx="7012985" cy="5054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F3CA4D-E22F-D649-7987-188E5BB3E100}"/>
              </a:ext>
            </a:extLst>
          </p:cNvPr>
          <p:cNvSpPr txBox="1"/>
          <p:nvPr/>
        </p:nvSpPr>
        <p:spPr>
          <a:xfrm>
            <a:off x="832373" y="1279814"/>
            <a:ext cx="68270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dirty="0"/>
              <a:t>https://github.com/containers/podman/releases</a:t>
            </a:r>
          </a:p>
        </p:txBody>
      </p:sp>
    </p:spTree>
    <p:extLst>
      <p:ext uri="{BB962C8B-B14F-4D97-AF65-F5344CB8AC3E}">
        <p14:creationId xmlns:p14="http://schemas.microsoft.com/office/powerpoint/2010/main" val="3644281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B6721-C51F-C953-4E14-15FCA4264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208C6-B670-BCDB-F189-50324148C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7373"/>
          </a:xfrm>
        </p:spPr>
        <p:txBody>
          <a:bodyPr/>
          <a:lstStyle/>
          <a:p>
            <a:pPr algn="ctr"/>
            <a:r>
              <a:rPr lang="fr-FR" dirty="0" err="1"/>
              <a:t>Podman</a:t>
            </a:r>
            <a:r>
              <a:rPr lang="fr-FR" dirty="0"/>
              <a:t> </a:t>
            </a:r>
            <a:r>
              <a:rPr lang="fr-FR" dirty="0" err="1"/>
              <a:t>Installed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5430F9-CE24-0950-424F-F326EB00E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0027" y="1798986"/>
            <a:ext cx="4806954" cy="382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964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1116</Words>
  <Application>Microsoft Office PowerPoint</Application>
  <PresentationFormat>Widescreen</PresentationFormat>
  <Paragraphs>147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-apple-system</vt:lpstr>
      <vt:lpstr>Arial</vt:lpstr>
      <vt:lpstr>Calibri</vt:lpstr>
      <vt:lpstr>Calibri Light</vt:lpstr>
      <vt:lpstr>Office Theme</vt:lpstr>
      <vt:lpstr>BigData Spark Hands-On  3 [part 1]  Spark on k8s Podman Install</vt:lpstr>
      <vt:lpstr>Outline</vt:lpstr>
      <vt:lpstr>Pre-Requisites: install K8s   (even on Windows, with podman + Kind)</vt:lpstr>
      <vt:lpstr>For Windows, Install a modern "Terminal" (do not use  "cmd", nor "Power Shell)</vt:lpstr>
      <vt:lpstr>Run Terminal</vt:lpstr>
      <vt:lpstr>Terminal != Cmd Prompt (Invite de Command), !=   Power Shell</vt:lpstr>
      <vt:lpstr>https://podman.io/</vt:lpstr>
      <vt:lpstr>Download + exec "podman-{version} .setup.exe"</vt:lpstr>
      <vt:lpstr>Podman Installed</vt:lpstr>
      <vt:lpstr>Launch &amp; Explore interface</vt:lpstr>
      <vt:lpstr>Create a k8s cluster: "Kind" (kind = "K"ubernetes "in" "D"ocker )</vt:lpstr>
      <vt:lpstr>Create Kind</vt:lpstr>
      <vt:lpstr>Wait ...</vt:lpstr>
      <vt:lpstr>Kind is RUNNING</vt:lpstr>
      <vt:lpstr>Kind - Nodes (only 1 : ControlPlane)</vt:lpstr>
      <vt:lpstr>Open Terminal, check Kubectl</vt:lpstr>
      <vt:lpstr>kubectl config get-contexts (cf standard aliases next: "kcgc")</vt:lpstr>
      <vt:lpstr>kubectl get ns  (or  k get ns   ... see next for aliases)</vt:lpstr>
      <vt:lpstr>Optional: install K8s helper tools</vt:lpstr>
      <vt:lpstr>(Optional)  Install Cmder  https://cmder.app/     for "Bash"  (without cygwin)  and do not use "cmd DOS" nor "PowerShell" !!</vt:lpstr>
      <vt:lpstr>(Optional) usefull on Bash shell : aliases alias k=kubectl alias kg=kubectl get;  alias kgp=kubectl get pod; ....</vt:lpstr>
      <vt:lpstr>(Optional) usefull on Bash shell loading many aliases from "sourced" file</vt:lpstr>
      <vt:lpstr>(Optional) Usefull Bash Completions</vt:lpstr>
      <vt:lpstr>Kubectl Bash Completions</vt:lpstr>
      <vt:lpstr>kubectl &lt;cmd&gt;&lt;tab&gt;    for autocompletion</vt:lpstr>
      <vt:lpstr>Install Utility CLI tool : "k9s"</vt:lpstr>
      <vt:lpstr>https://k9scli.io/topics/install/</vt:lpstr>
      <vt:lpstr>using k9s</vt:lpstr>
      <vt:lpstr>switch between pod, node, deployment: type "&lt;ESCAPE&gt; :node &lt;ENTER&gt;"</vt:lpstr>
      <vt:lpstr>Helm</vt:lpstr>
      <vt:lpstr>https://helm.sh</vt:lpstr>
      <vt:lpstr>Check/Install  "Helm"  command line</vt:lpstr>
      <vt:lpstr>helm list</vt:lpstr>
      <vt:lpstr>Helm Install Spark Operator for K8s</vt:lpstr>
      <vt:lpstr>https://github.com/kubeflow/spark-operator</vt:lpstr>
      <vt:lpstr>Notice...  https://github.com/GoogleCloudPlatform/ spark-on-k8s-operator ( origin, now automatically redirected to kubeflow)</vt:lpstr>
      <vt:lpstr>Notice: another operator...  in apache spark official doc</vt:lpstr>
      <vt:lpstr>https://github.com/apache/ spark-kubernetes-operator</vt:lpstr>
      <vt:lpstr>WARN ...</vt:lpstr>
      <vt:lpstr>doc https://www.kubeflow.org/docs/components/spark-operator</vt:lpstr>
      <vt:lpstr>https://www.kubeflow.org/docs/components/spark-operator/getting-started/</vt:lpstr>
      <vt:lpstr>OLD repo already exist (but invalid) ... Failed to update</vt:lpstr>
      <vt:lpstr>remove + re-add</vt:lpstr>
      <vt:lpstr>helm install</vt:lpstr>
      <vt:lpstr>Checking: helm list</vt:lpstr>
      <vt:lpstr>installed spark-operator (2.0.2) Not Working ?</vt:lpstr>
      <vt:lpstr>checking: kubectl get all -n spark-operator</vt:lpstr>
      <vt:lpstr>Investigating using k9s</vt:lpstr>
      <vt:lpstr>k9s events</vt:lpstr>
      <vt:lpstr>K9s - event - Failed</vt:lpstr>
      <vt:lpstr>k9s - pod - describe</vt:lpstr>
      <vt:lpstr>Find latest image</vt:lpstr>
      <vt:lpstr>k9s deployment - edit</vt:lpstr>
      <vt:lpstr>deployment after edit image version</vt:lpstr>
      <vt:lpstr>Check : operator pods "Running"</vt:lpstr>
      <vt:lpstr>Finalize Installation: create ServiceAccount + role  for your spark app</vt:lpstr>
      <vt:lpstr>Adding serviceAccount "spark"</vt:lpstr>
      <vt:lpstr>Checking ServiceAccount</vt:lpstr>
      <vt:lpstr>Notice: other serviceAccounts  created by "Helm" on namespace "spark-operator"</vt:lpstr>
      <vt:lpstr>Next Steps: Part 2/2  open document TD5-Spark-On-k8s-part2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NAUWYNCK Arnaud</dc:creator>
  <cp:lastModifiedBy>NAUWYNCK Arnaud</cp:lastModifiedBy>
  <cp:revision>15</cp:revision>
  <cp:lastPrinted>2024-11-16T19:31:26Z</cp:lastPrinted>
  <dcterms:created xsi:type="dcterms:W3CDTF">2024-11-16T19:19:20Z</dcterms:created>
  <dcterms:modified xsi:type="dcterms:W3CDTF">2024-12-15T10:36:59Z</dcterms:modified>
</cp:coreProperties>
</file>

<file path=docProps/thumbnail.jpeg>
</file>